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334" r:id="rId5"/>
    <p:sldId id="263" r:id="rId6"/>
    <p:sldId id="311" r:id="rId7"/>
    <p:sldId id="399" r:id="rId8"/>
    <p:sldId id="294" r:id="rId9"/>
    <p:sldId id="295" r:id="rId10"/>
    <p:sldId id="296" r:id="rId11"/>
    <p:sldId id="297" r:id="rId12"/>
    <p:sldId id="298" r:id="rId13"/>
    <p:sldId id="299" r:id="rId14"/>
    <p:sldId id="312" r:id="rId15"/>
    <p:sldId id="313" r:id="rId16"/>
    <p:sldId id="300" r:id="rId17"/>
    <p:sldId id="302" r:id="rId18"/>
    <p:sldId id="301" r:id="rId19"/>
    <p:sldId id="330" r:id="rId20"/>
    <p:sldId id="331" r:id="rId21"/>
    <p:sldId id="332" r:id="rId22"/>
    <p:sldId id="303" r:id="rId23"/>
    <p:sldId id="333" r:id="rId24"/>
    <p:sldId id="304" r:id="rId25"/>
    <p:sldId id="314" r:id="rId26"/>
    <p:sldId id="306" r:id="rId27"/>
    <p:sldId id="307" r:id="rId28"/>
    <p:sldId id="308" r:id="rId29"/>
    <p:sldId id="309" r:id="rId30"/>
    <p:sldId id="310" r:id="rId31"/>
    <p:sldId id="329" r:id="rId32"/>
    <p:sldId id="39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ADD54A4F-FC7A-4D54-91C9-C00193A99E0B}"/>
    <pc:docChg chg="undo custSel addSld modSld sldOrd modMainMaster">
      <pc:chgData name="Brian Connolly" userId="3cc0afaf-3fd4-49d4-98eb-f7451fca2ae1" providerId="ADAL" clId="{ADD54A4F-FC7A-4D54-91C9-C00193A99E0B}" dt="2024-08-27T23:50:03.810" v="1416" actId="6549"/>
      <pc:docMkLst>
        <pc:docMk/>
      </pc:docMkLst>
      <pc:sldChg chg="delSp mod">
        <pc:chgData name="Brian Connolly" userId="3cc0afaf-3fd4-49d4-98eb-f7451fca2ae1" providerId="ADAL" clId="{ADD54A4F-FC7A-4D54-91C9-C00193A99E0B}" dt="2024-08-27T21:30:50.937" v="46" actId="478"/>
        <pc:sldMkLst>
          <pc:docMk/>
          <pc:sldMk cId="774334366" sldId="294"/>
        </pc:sldMkLst>
      </pc:sldChg>
      <pc:sldChg chg="delSp mod">
        <pc:chgData name="Brian Connolly" userId="3cc0afaf-3fd4-49d4-98eb-f7451fca2ae1" providerId="ADAL" clId="{ADD54A4F-FC7A-4D54-91C9-C00193A99E0B}" dt="2024-08-27T21:30:53.869" v="47" actId="478"/>
        <pc:sldMkLst>
          <pc:docMk/>
          <pc:sldMk cId="2959995407" sldId="295"/>
        </pc:sldMkLst>
      </pc:sldChg>
      <pc:sldChg chg="delSp mod">
        <pc:chgData name="Brian Connolly" userId="3cc0afaf-3fd4-49d4-98eb-f7451fca2ae1" providerId="ADAL" clId="{ADD54A4F-FC7A-4D54-91C9-C00193A99E0B}" dt="2024-08-27T21:30:55.854" v="48" actId="478"/>
        <pc:sldMkLst>
          <pc:docMk/>
          <pc:sldMk cId="3543890376" sldId="296"/>
        </pc:sldMkLst>
      </pc:sldChg>
      <pc:sldChg chg="delSp mod">
        <pc:chgData name="Brian Connolly" userId="3cc0afaf-3fd4-49d4-98eb-f7451fca2ae1" providerId="ADAL" clId="{ADD54A4F-FC7A-4D54-91C9-C00193A99E0B}" dt="2024-08-27T21:35:08.109" v="49" actId="478"/>
        <pc:sldMkLst>
          <pc:docMk/>
          <pc:sldMk cId="4046013673" sldId="297"/>
        </pc:sldMkLst>
      </pc:sldChg>
      <pc:sldChg chg="delSp mod">
        <pc:chgData name="Brian Connolly" userId="3cc0afaf-3fd4-49d4-98eb-f7451fca2ae1" providerId="ADAL" clId="{ADD54A4F-FC7A-4D54-91C9-C00193A99E0B}" dt="2024-08-27T21:36:03.681" v="50" actId="478"/>
        <pc:sldMkLst>
          <pc:docMk/>
          <pc:sldMk cId="1341713245" sldId="298"/>
        </pc:sldMkLst>
      </pc:sldChg>
      <pc:sldChg chg="delSp modSp mod">
        <pc:chgData name="Brian Connolly" userId="3cc0afaf-3fd4-49d4-98eb-f7451fca2ae1" providerId="ADAL" clId="{ADD54A4F-FC7A-4D54-91C9-C00193A99E0B}" dt="2024-08-27T21:56:09.738" v="558" actId="12"/>
        <pc:sldMkLst>
          <pc:docMk/>
          <pc:sldMk cId="388351441" sldId="299"/>
        </pc:sldMkLst>
      </pc:sldChg>
      <pc:sldChg chg="delSp mod">
        <pc:chgData name="Brian Connolly" userId="3cc0afaf-3fd4-49d4-98eb-f7451fca2ae1" providerId="ADAL" clId="{ADD54A4F-FC7A-4D54-91C9-C00193A99E0B}" dt="2024-08-27T22:06:19.295" v="565" actId="478"/>
        <pc:sldMkLst>
          <pc:docMk/>
          <pc:sldMk cId="1065525010" sldId="300"/>
        </pc:sldMkLst>
      </pc:sldChg>
      <pc:sldChg chg="delSp mod">
        <pc:chgData name="Brian Connolly" userId="3cc0afaf-3fd4-49d4-98eb-f7451fca2ae1" providerId="ADAL" clId="{ADD54A4F-FC7A-4D54-91C9-C00193A99E0B}" dt="2024-08-27T22:07:17.710" v="566" actId="478"/>
        <pc:sldMkLst>
          <pc:docMk/>
          <pc:sldMk cId="1030790241" sldId="301"/>
        </pc:sldMkLst>
      </pc:sldChg>
      <pc:sldChg chg="delSp mod ord">
        <pc:chgData name="Brian Connolly" userId="3cc0afaf-3fd4-49d4-98eb-f7451fca2ae1" providerId="ADAL" clId="{ADD54A4F-FC7A-4D54-91C9-C00193A99E0B}" dt="2024-08-27T23:30:50.738" v="843"/>
        <pc:sldMkLst>
          <pc:docMk/>
          <pc:sldMk cId="324634911" sldId="302"/>
        </pc:sldMkLst>
      </pc:sldChg>
      <pc:sldChg chg="delSp modSp mod">
        <pc:chgData name="Brian Connolly" userId="3cc0afaf-3fd4-49d4-98eb-f7451fca2ae1" providerId="ADAL" clId="{ADD54A4F-FC7A-4D54-91C9-C00193A99E0B}" dt="2024-08-27T23:39:31.357" v="1377" actId="20577"/>
        <pc:sldMkLst>
          <pc:docMk/>
          <pc:sldMk cId="4235217261" sldId="303"/>
        </pc:sldMkLst>
      </pc:sldChg>
      <pc:sldChg chg="delSp mod">
        <pc:chgData name="Brian Connolly" userId="3cc0afaf-3fd4-49d4-98eb-f7451fca2ae1" providerId="ADAL" clId="{ADD54A4F-FC7A-4D54-91C9-C00193A99E0B}" dt="2024-08-27T23:40:37.115" v="1378" actId="478"/>
        <pc:sldMkLst>
          <pc:docMk/>
          <pc:sldMk cId="2876905815" sldId="304"/>
        </pc:sldMkLst>
      </pc:sldChg>
      <pc:sldChg chg="delSp mod">
        <pc:chgData name="Brian Connolly" userId="3cc0afaf-3fd4-49d4-98eb-f7451fca2ae1" providerId="ADAL" clId="{ADD54A4F-FC7A-4D54-91C9-C00193A99E0B}" dt="2024-08-27T23:42:27.306" v="1380" actId="478"/>
        <pc:sldMkLst>
          <pc:docMk/>
          <pc:sldMk cId="1433870646" sldId="306"/>
        </pc:sldMkLst>
      </pc:sldChg>
      <pc:sldChg chg="delSp mod">
        <pc:chgData name="Brian Connolly" userId="3cc0afaf-3fd4-49d4-98eb-f7451fca2ae1" providerId="ADAL" clId="{ADD54A4F-FC7A-4D54-91C9-C00193A99E0B}" dt="2024-08-27T23:44:17.676" v="1381" actId="478"/>
        <pc:sldMkLst>
          <pc:docMk/>
          <pc:sldMk cId="2440244688" sldId="307"/>
        </pc:sldMkLst>
      </pc:sldChg>
      <pc:sldChg chg="delSp modSp mod">
        <pc:chgData name="Brian Connolly" userId="3cc0afaf-3fd4-49d4-98eb-f7451fca2ae1" providerId="ADAL" clId="{ADD54A4F-FC7A-4D54-91C9-C00193A99E0B}" dt="2024-08-27T23:45:32.339" v="1412" actId="1035"/>
        <pc:sldMkLst>
          <pc:docMk/>
          <pc:sldMk cId="606730675" sldId="308"/>
        </pc:sldMkLst>
      </pc:sldChg>
      <pc:sldChg chg="delSp mod">
        <pc:chgData name="Brian Connolly" userId="3cc0afaf-3fd4-49d4-98eb-f7451fca2ae1" providerId="ADAL" clId="{ADD54A4F-FC7A-4D54-91C9-C00193A99E0B}" dt="2024-08-27T23:46:27.941" v="1413" actId="478"/>
        <pc:sldMkLst>
          <pc:docMk/>
          <pc:sldMk cId="2532096113" sldId="309"/>
        </pc:sldMkLst>
      </pc:sldChg>
      <pc:sldChg chg="delSp mod">
        <pc:chgData name="Brian Connolly" userId="3cc0afaf-3fd4-49d4-98eb-f7451fca2ae1" providerId="ADAL" clId="{ADD54A4F-FC7A-4D54-91C9-C00193A99E0B}" dt="2024-08-27T23:47:57.738" v="1414" actId="478"/>
        <pc:sldMkLst>
          <pc:docMk/>
          <pc:sldMk cId="3399974205" sldId="310"/>
        </pc:sldMkLst>
      </pc:sldChg>
      <pc:sldChg chg="delSp modSp mod">
        <pc:chgData name="Brian Connolly" userId="3cc0afaf-3fd4-49d4-98eb-f7451fca2ae1" providerId="ADAL" clId="{ADD54A4F-FC7A-4D54-91C9-C00193A99E0B}" dt="2024-08-27T21:30:43.438" v="45" actId="6549"/>
        <pc:sldMkLst>
          <pc:docMk/>
          <pc:sldMk cId="4266247688" sldId="311"/>
        </pc:sldMkLst>
      </pc:sldChg>
      <pc:sldChg chg="delSp modSp mod">
        <pc:chgData name="Brian Connolly" userId="3cc0afaf-3fd4-49d4-98eb-f7451fca2ae1" providerId="ADAL" clId="{ADD54A4F-FC7A-4D54-91C9-C00193A99E0B}" dt="2024-08-27T21:56:56.338" v="560" actId="478"/>
        <pc:sldMkLst>
          <pc:docMk/>
          <pc:sldMk cId="647686798" sldId="312"/>
        </pc:sldMkLst>
      </pc:sldChg>
      <pc:sldChg chg="delSp modSp mod">
        <pc:chgData name="Brian Connolly" userId="3cc0afaf-3fd4-49d4-98eb-f7451fca2ae1" providerId="ADAL" clId="{ADD54A4F-FC7A-4D54-91C9-C00193A99E0B}" dt="2024-08-27T22:03:24.700" v="564" actId="115"/>
        <pc:sldMkLst>
          <pc:docMk/>
          <pc:sldMk cId="780105667" sldId="313"/>
        </pc:sldMkLst>
      </pc:sldChg>
      <pc:sldChg chg="delSp mod">
        <pc:chgData name="Brian Connolly" userId="3cc0afaf-3fd4-49d4-98eb-f7451fca2ae1" providerId="ADAL" clId="{ADD54A4F-FC7A-4D54-91C9-C00193A99E0B}" dt="2024-08-27T23:41:48.823" v="1379" actId="478"/>
        <pc:sldMkLst>
          <pc:docMk/>
          <pc:sldMk cId="4003215658" sldId="314"/>
        </pc:sldMkLst>
      </pc:sldChg>
      <pc:sldChg chg="delSp mod">
        <pc:chgData name="Brian Connolly" userId="3cc0afaf-3fd4-49d4-98eb-f7451fca2ae1" providerId="ADAL" clId="{ADD54A4F-FC7A-4D54-91C9-C00193A99E0B}" dt="2024-08-27T23:48:50.177" v="1415" actId="478"/>
        <pc:sldMkLst>
          <pc:docMk/>
          <pc:sldMk cId="2473254245" sldId="329"/>
        </pc:sldMkLst>
      </pc:sldChg>
      <pc:sldChg chg="addSp delSp modSp add mod">
        <pc:chgData name="Brian Connolly" userId="3cc0afaf-3fd4-49d4-98eb-f7451fca2ae1" providerId="ADAL" clId="{ADD54A4F-FC7A-4D54-91C9-C00193A99E0B}" dt="2024-08-27T23:50:03.810" v="1416" actId="6549"/>
        <pc:sldMkLst>
          <pc:docMk/>
          <pc:sldMk cId="4173242191" sldId="330"/>
        </pc:sldMkLst>
      </pc:sldChg>
      <pc:sldChg chg="modSp add mod">
        <pc:chgData name="Brian Connolly" userId="3cc0afaf-3fd4-49d4-98eb-f7451fca2ae1" providerId="ADAL" clId="{ADD54A4F-FC7A-4D54-91C9-C00193A99E0B}" dt="2024-08-27T22:27:32.127" v="841" actId="403"/>
        <pc:sldMkLst>
          <pc:docMk/>
          <pc:sldMk cId="3887112384" sldId="331"/>
        </pc:sldMkLst>
      </pc:sldChg>
      <pc:sldChg chg="modSp add mod">
        <pc:chgData name="Brian Connolly" userId="3cc0afaf-3fd4-49d4-98eb-f7451fca2ae1" providerId="ADAL" clId="{ADD54A4F-FC7A-4D54-91C9-C00193A99E0B}" dt="2024-08-27T23:35:27.511" v="901" actId="6549"/>
        <pc:sldMkLst>
          <pc:docMk/>
          <pc:sldMk cId="4281853860" sldId="332"/>
        </pc:sldMkLst>
      </pc:sldChg>
      <pc:sldChg chg="add">
        <pc:chgData name="Brian Connolly" userId="3cc0afaf-3fd4-49d4-98eb-f7451fca2ae1" providerId="ADAL" clId="{ADD54A4F-FC7A-4D54-91C9-C00193A99E0B}" dt="2024-08-27T23:37:24.204" v="902" actId="2890"/>
        <pc:sldMkLst>
          <pc:docMk/>
          <pc:sldMk cId="3003042709" sldId="333"/>
        </pc:sldMkLst>
      </pc:sldChg>
      <pc:sldMasterChg chg="delSp modSp mod">
        <pc:chgData name="Brian Connolly" userId="3cc0afaf-3fd4-49d4-98eb-f7451fca2ae1" providerId="ADAL" clId="{ADD54A4F-FC7A-4D54-91C9-C00193A99E0B}" dt="2024-08-27T21:30:01.172" v="40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C912B70-4CD2-47FC-9811-483B78B7F81F}"/>
    <pc:docChg chg="undo custSel modSld">
      <pc:chgData name="Brian Connolly" userId="3cc0afaf-3fd4-49d4-98eb-f7451fca2ae1" providerId="ADAL" clId="{8C912B70-4CD2-47FC-9811-483B78B7F81F}" dt="2024-01-10T17:58:05.717" v="1049" actId="255"/>
      <pc:docMkLst>
        <pc:docMk/>
      </pc:docMkLst>
      <pc:sldChg chg="modSp mod">
        <pc:chgData name="Brian Connolly" userId="3cc0afaf-3fd4-49d4-98eb-f7451fca2ae1" providerId="ADAL" clId="{8C912B70-4CD2-47FC-9811-483B78B7F81F}" dt="2024-01-10T17:58:05.717" v="1049" actId="255"/>
        <pc:sldMkLst>
          <pc:docMk/>
          <pc:sldMk cId="570821271" sldId="284"/>
        </pc:sldMkLst>
      </pc:sldChg>
      <pc:sldChg chg="modSp mod">
        <pc:chgData name="Brian Connolly" userId="3cc0afaf-3fd4-49d4-98eb-f7451fca2ae1" providerId="ADAL" clId="{8C912B70-4CD2-47FC-9811-483B78B7F81F}" dt="2024-01-09T23:07:03.537" v="369" actId="113"/>
        <pc:sldMkLst>
          <pc:docMk/>
          <pc:sldMk cId="2951854945" sldId="287"/>
        </pc:sldMkLst>
      </pc:sldChg>
      <pc:sldChg chg="modSp mod">
        <pc:chgData name="Brian Connolly" userId="3cc0afaf-3fd4-49d4-98eb-f7451fca2ae1" providerId="ADAL" clId="{8C912B70-4CD2-47FC-9811-483B78B7F81F}" dt="2024-01-09T21:40:49.405" v="4" actId="208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FA62E9C5-F6D7-4A1C-BC06-8675269C0C06}"/>
    <pc:docChg chg="custSel addSld delSld modSld">
      <pc:chgData name="Brian Connolly" userId="3cc0afaf-3fd4-49d4-98eb-f7451fca2ae1" providerId="ADAL" clId="{FA62E9C5-F6D7-4A1C-BC06-8675269C0C06}" dt="2024-10-04T07:24:31.750" v="744" actId="6549"/>
      <pc:docMkLst>
        <pc:docMk/>
      </pc:docMkLst>
      <pc:sldChg chg="addSp modSp new mod">
        <pc:chgData name="Brian Connolly" userId="3cc0afaf-3fd4-49d4-98eb-f7451fca2ae1" providerId="ADAL" clId="{FA62E9C5-F6D7-4A1C-BC06-8675269C0C06}" dt="2024-10-02T08:12:55.792" v="70" actId="6549"/>
        <pc:sldMkLst>
          <pc:docMk/>
          <pc:sldMk cId="1278103118" sldId="334"/>
        </pc:sldMkLst>
      </pc:sldChg>
      <pc:sldChg chg="modSp mod">
        <pc:chgData name="Brian Connolly" userId="3cc0afaf-3fd4-49d4-98eb-f7451fca2ae1" providerId="ADAL" clId="{FA62E9C5-F6D7-4A1C-BC06-8675269C0C06}" dt="2024-10-04T07:24:31.750" v="744" actId="6549"/>
        <pc:sldMkLst>
          <pc:docMk/>
          <pc:sldMk cId="172835963" sldId="395"/>
        </pc:sldMkLst>
      </pc:sldChg>
      <pc:sldChg chg="modSp del mod">
        <pc:chgData name="Brian Connolly" userId="3cc0afaf-3fd4-49d4-98eb-f7451fca2ae1" providerId="ADAL" clId="{FA62E9C5-F6D7-4A1C-BC06-8675269C0C06}" dt="2024-10-04T07:21:36.117" v="494" actId="47"/>
        <pc:sldMkLst>
          <pc:docMk/>
          <pc:sldMk cId="2399830042" sldId="397"/>
        </pc:sldMkLst>
      </pc:sldChg>
      <pc:sldChg chg="modSp mod">
        <pc:chgData name="Brian Connolly" userId="3cc0afaf-3fd4-49d4-98eb-f7451fca2ae1" providerId="ADAL" clId="{FA62E9C5-F6D7-4A1C-BC06-8675269C0C06}" dt="2024-10-04T07:21:31.397" v="493" actId="20577"/>
        <pc:sldMkLst>
          <pc:docMk/>
          <pc:sldMk cId="346193929" sldId="398"/>
        </pc:sldMkLst>
      </pc:sldChg>
    </pc:docChg>
  </pc:docChgLst>
  <pc:docChgLst>
    <pc:chgData name="Brian Connolly" userId="3cc0afaf-3fd4-49d4-98eb-f7451fca2ae1" providerId="ADAL" clId="{704896A5-AA66-4B6D-8DC3-19A14DD0D543}"/>
    <pc:docChg chg="modSld">
      <pc:chgData name="Brian Connolly" userId="3cc0afaf-3fd4-49d4-98eb-f7451fca2ae1" providerId="ADAL" clId="{704896A5-AA66-4B6D-8DC3-19A14DD0D543}" dt="2024-12-17T19:51:44.110" v="184" actId="14734"/>
      <pc:docMkLst>
        <pc:docMk/>
      </pc:docMkLst>
      <pc:sldChg chg="modSp mod">
        <pc:chgData name="Brian Connolly" userId="3cc0afaf-3fd4-49d4-98eb-f7451fca2ae1" providerId="ADAL" clId="{704896A5-AA66-4B6D-8DC3-19A14DD0D543}" dt="2024-12-17T19:17:30.279" v="1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704896A5-AA66-4B6D-8DC3-19A14DD0D543}" dt="2024-12-17T19:35:42.688" v="126" actId="6549"/>
        <pc:sldMkLst>
          <pc:docMk/>
          <pc:sldMk cId="2959995407" sldId="295"/>
        </pc:sldMkLst>
      </pc:sldChg>
      <pc:sldChg chg="modSp mod">
        <pc:chgData name="Brian Connolly" userId="3cc0afaf-3fd4-49d4-98eb-f7451fca2ae1" providerId="ADAL" clId="{704896A5-AA66-4B6D-8DC3-19A14DD0D543}" dt="2024-12-17T19:36:34.213" v="131" actId="20577"/>
        <pc:sldMkLst>
          <pc:docMk/>
          <pc:sldMk cId="3543890376" sldId="296"/>
        </pc:sldMkLst>
      </pc:sldChg>
      <pc:sldChg chg="modSp mod">
        <pc:chgData name="Brian Connolly" userId="3cc0afaf-3fd4-49d4-98eb-f7451fca2ae1" providerId="ADAL" clId="{704896A5-AA66-4B6D-8DC3-19A14DD0D543}" dt="2024-12-17T19:37:23.560" v="133" actId="120"/>
        <pc:sldMkLst>
          <pc:docMk/>
          <pc:sldMk cId="4046013673" sldId="297"/>
        </pc:sldMkLst>
      </pc:sldChg>
      <pc:sldChg chg="modSp mod">
        <pc:chgData name="Brian Connolly" userId="3cc0afaf-3fd4-49d4-98eb-f7451fca2ae1" providerId="ADAL" clId="{704896A5-AA66-4B6D-8DC3-19A14DD0D543}" dt="2024-12-17T19:38:54.505" v="135" actId="20577"/>
        <pc:sldMkLst>
          <pc:docMk/>
          <pc:sldMk cId="388351441" sldId="299"/>
        </pc:sldMkLst>
      </pc:sldChg>
      <pc:sldChg chg="modSp">
        <pc:chgData name="Brian Connolly" userId="3cc0afaf-3fd4-49d4-98eb-f7451fca2ae1" providerId="ADAL" clId="{704896A5-AA66-4B6D-8DC3-19A14DD0D543}" dt="2024-12-17T19:41:47.451" v="149" actId="1076"/>
        <pc:sldMkLst>
          <pc:docMk/>
          <pc:sldMk cId="1065525010" sldId="300"/>
        </pc:sldMkLst>
      </pc:sldChg>
      <pc:sldChg chg="addSp delSp modSp mod">
        <pc:chgData name="Brian Connolly" userId="3cc0afaf-3fd4-49d4-98eb-f7451fca2ae1" providerId="ADAL" clId="{704896A5-AA66-4B6D-8DC3-19A14DD0D543}" dt="2024-12-17T19:45:05.203" v="173" actId="1076"/>
        <pc:sldMkLst>
          <pc:docMk/>
          <pc:sldMk cId="324634911" sldId="302"/>
        </pc:sldMkLst>
      </pc:sldChg>
      <pc:sldChg chg="modSp mod">
        <pc:chgData name="Brian Connolly" userId="3cc0afaf-3fd4-49d4-98eb-f7451fca2ae1" providerId="ADAL" clId="{704896A5-AA66-4B6D-8DC3-19A14DD0D543}" dt="2024-12-17T19:51:44.110" v="184" actId="14734"/>
        <pc:sldMkLst>
          <pc:docMk/>
          <pc:sldMk cId="1433870646" sldId="306"/>
        </pc:sldMkLst>
      </pc:sldChg>
      <pc:sldChg chg="modSp mod">
        <pc:chgData name="Brian Connolly" userId="3cc0afaf-3fd4-49d4-98eb-f7451fca2ae1" providerId="ADAL" clId="{704896A5-AA66-4B6D-8DC3-19A14DD0D543}" dt="2024-12-17T19:17:55.866" v="20" actId="1076"/>
        <pc:sldMkLst>
          <pc:docMk/>
          <pc:sldMk cId="4266247688" sldId="311"/>
        </pc:sldMkLst>
      </pc:sldChg>
      <pc:sldChg chg="modSp mod">
        <pc:chgData name="Brian Connolly" userId="3cc0afaf-3fd4-49d4-98eb-f7451fca2ae1" providerId="ADAL" clId="{704896A5-AA66-4B6D-8DC3-19A14DD0D543}" dt="2024-12-17T19:50:16.965" v="178" actId="179"/>
        <pc:sldMkLst>
          <pc:docMk/>
          <pc:sldMk cId="4003215658" sldId="314"/>
        </pc:sldMkLst>
      </pc:sldChg>
      <pc:sldChg chg="modSp mod">
        <pc:chgData name="Brian Connolly" userId="3cc0afaf-3fd4-49d4-98eb-f7451fca2ae1" providerId="ADAL" clId="{704896A5-AA66-4B6D-8DC3-19A14DD0D543}" dt="2024-12-17T18:23:46.300" v="0" actId="20577"/>
        <pc:sldMkLst>
          <pc:docMk/>
          <pc:sldMk cId="3003042709" sldId="333"/>
        </pc:sldMkLst>
      </pc:sldChg>
    </pc:docChg>
  </pc:docChgLst>
  <pc:docChgLst>
    <pc:chgData name="Brian Connolly" userId="3cc0afaf-3fd4-49d4-98eb-f7451fca2ae1" providerId="ADAL" clId="{CB888CF6-D725-49BC-BCB0-7444A11F2E14}"/>
    <pc:docChg chg="modSld modMainMaster">
      <pc:chgData name="Brian Connolly" userId="3cc0afaf-3fd4-49d4-98eb-f7451fca2ae1" providerId="ADAL" clId="{CB888CF6-D725-49BC-BCB0-7444A11F2E14}" dt="2024-08-07T14:18:27.087" v="142" actId="948"/>
      <pc:docMkLst>
        <pc:docMk/>
      </pc:docMkLst>
      <pc:sldChg chg="modSp mod">
        <pc:chgData name="Brian Connolly" userId="3cc0afaf-3fd4-49d4-98eb-f7451fca2ae1" providerId="ADAL" clId="{CB888CF6-D725-49BC-BCB0-7444A11F2E14}" dt="2024-08-07T14:12:19.398" v="43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CB888CF6-D725-49BC-BCB0-7444A11F2E14}" dt="2024-08-07T14:13:43.933" v="111" actId="20577"/>
        <pc:sldMkLst>
          <pc:docMk/>
          <pc:sldMk cId="2959995407" sldId="295"/>
        </pc:sldMkLst>
      </pc:sldChg>
      <pc:sldChg chg="modSp mod">
        <pc:chgData name="Brian Connolly" userId="3cc0afaf-3fd4-49d4-98eb-f7451fca2ae1" providerId="ADAL" clId="{CB888CF6-D725-49BC-BCB0-7444A11F2E14}" dt="2024-08-07T14:13:57.282" v="129" actId="6549"/>
        <pc:sldMkLst>
          <pc:docMk/>
          <pc:sldMk cId="3543890376" sldId="296"/>
        </pc:sldMkLst>
      </pc:sldChg>
      <pc:sldChg chg="modSp mod">
        <pc:chgData name="Brian Connolly" userId="3cc0afaf-3fd4-49d4-98eb-f7451fca2ae1" providerId="ADAL" clId="{CB888CF6-D725-49BC-BCB0-7444A11F2E14}" dt="2024-08-07T14:16:31.476" v="138" actId="1076"/>
        <pc:sldMkLst>
          <pc:docMk/>
          <pc:sldMk cId="1030790241" sldId="301"/>
        </pc:sldMkLst>
      </pc:sldChg>
      <pc:sldChg chg="modSp mod">
        <pc:chgData name="Brian Connolly" userId="3cc0afaf-3fd4-49d4-98eb-f7451fca2ae1" providerId="ADAL" clId="{CB888CF6-D725-49BC-BCB0-7444A11F2E14}" dt="2024-08-07T14:17:36.102" v="139" actId="948"/>
        <pc:sldMkLst>
          <pc:docMk/>
          <pc:sldMk cId="324634911" sldId="302"/>
        </pc:sldMkLst>
      </pc:sldChg>
      <pc:sldChg chg="modSp mod">
        <pc:chgData name="Brian Connolly" userId="3cc0afaf-3fd4-49d4-98eb-f7451fca2ae1" providerId="ADAL" clId="{CB888CF6-D725-49BC-BCB0-7444A11F2E14}" dt="2024-08-07T14:17:51.469" v="140" actId="948"/>
        <pc:sldMkLst>
          <pc:docMk/>
          <pc:sldMk cId="1433870646" sldId="306"/>
        </pc:sldMkLst>
      </pc:sldChg>
      <pc:sldChg chg="modSp mod">
        <pc:chgData name="Brian Connolly" userId="3cc0afaf-3fd4-49d4-98eb-f7451fca2ae1" providerId="ADAL" clId="{CB888CF6-D725-49BC-BCB0-7444A11F2E14}" dt="2024-08-07T14:18:10.005" v="141" actId="948"/>
        <pc:sldMkLst>
          <pc:docMk/>
          <pc:sldMk cId="2532096113" sldId="309"/>
        </pc:sldMkLst>
      </pc:sldChg>
      <pc:sldChg chg="modSp mod">
        <pc:chgData name="Brian Connolly" userId="3cc0afaf-3fd4-49d4-98eb-f7451fca2ae1" providerId="ADAL" clId="{CB888CF6-D725-49BC-BCB0-7444A11F2E14}" dt="2024-08-07T14:18:27.087" v="142" actId="948"/>
        <pc:sldMkLst>
          <pc:docMk/>
          <pc:sldMk cId="3399974205" sldId="310"/>
        </pc:sldMkLst>
      </pc:sldChg>
      <pc:sldChg chg="modSp mod">
        <pc:chgData name="Brian Connolly" userId="3cc0afaf-3fd4-49d4-98eb-f7451fca2ae1" providerId="ADAL" clId="{CB888CF6-D725-49BC-BCB0-7444A11F2E14}" dt="2024-08-07T14:13:04.358" v="90" actId="6549"/>
        <pc:sldMkLst>
          <pc:docMk/>
          <pc:sldMk cId="4266247688" sldId="311"/>
        </pc:sldMkLst>
      </pc:sldChg>
      <pc:sldMasterChg chg="modSp mod">
        <pc:chgData name="Brian Connolly" userId="3cc0afaf-3fd4-49d4-98eb-f7451fca2ae1" providerId="ADAL" clId="{CB888CF6-D725-49BC-BCB0-7444A11F2E14}" dt="2024-08-07T14:12:37.448" v="54" actId="1076"/>
        <pc:sldMasterMkLst>
          <pc:docMk/>
          <pc:sldMasterMk cId="4131813110" sldId="2147483648"/>
        </pc:sldMasterMkLst>
      </pc:sldMasterChg>
    </pc:docChg>
  </pc:docChgLst>
  <pc:docChgLst>
    <pc:chgData name="Terbish Tsendsuren" userId="S::tsendsuren@un.org::01ac52e2-acaa-4e6f-bbf6-c264e303a0e6" providerId="AD" clId="Web-{CDD48738-D7E6-C430-5E3A-3479724C638A}"/>
    <pc:docChg chg="modSld">
      <pc:chgData name="Terbish Tsendsuren" userId="S::tsendsuren@un.org::01ac52e2-acaa-4e6f-bbf6-c264e303a0e6" providerId="AD" clId="Web-{CDD48738-D7E6-C430-5E3A-3479724C638A}" dt="2024-10-17T22:24:41.347" v="1"/>
      <pc:docMkLst>
        <pc:docMk/>
      </pc:docMkLst>
      <pc:sldChg chg="modSp">
        <pc:chgData name="Terbish Tsendsuren" userId="S::tsendsuren@un.org::01ac52e2-acaa-4e6f-bbf6-c264e303a0e6" providerId="AD" clId="Web-{CDD48738-D7E6-C430-5E3A-3479724C638A}" dt="2024-10-17T22:24:41.347" v="1"/>
        <pc:sldMkLst>
          <pc:docMk/>
          <pc:sldMk cId="1416076896" sldId="399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D00FE931-70B5-46E8-9937-E116D1493560}"/>
    <pc:docChg chg="custSel modSld modMainMaster">
      <pc:chgData name="Brian Connolly" userId="3cc0afaf-3fd4-49d4-98eb-f7451fca2ae1" providerId="ADAL" clId="{D00FE931-70B5-46E8-9937-E116D1493560}" dt="2024-02-01T19:28:35.314" v="30" actId="478"/>
      <pc:docMkLst>
        <pc:docMk/>
      </pc:docMkLst>
      <pc:sldChg chg="modSp mod">
        <pc:chgData name="Brian Connolly" userId="3cc0afaf-3fd4-49d4-98eb-f7451fca2ae1" providerId="ADAL" clId="{D00FE931-70B5-46E8-9937-E116D1493560}" dt="2024-02-01T18:05:42.275" v="10" actId="6549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D00FE931-70B5-46E8-9937-E116D1493560}" dt="2024-02-01T18:03:37.218" v="9" actId="478"/>
        <pc:sldMkLst>
          <pc:docMk/>
          <pc:sldMk cId="774334366" sldId="294"/>
        </pc:sldMkLst>
      </pc:sldChg>
      <pc:sldChg chg="delSp mod">
        <pc:chgData name="Brian Connolly" userId="3cc0afaf-3fd4-49d4-98eb-f7451fca2ae1" providerId="ADAL" clId="{D00FE931-70B5-46E8-9937-E116D1493560}" dt="2024-02-01T19:28:35.314" v="30" actId="478"/>
        <pc:sldMkLst>
          <pc:docMk/>
          <pc:sldMk cId="2959995407" sldId="295"/>
        </pc:sldMkLst>
      </pc:sldChg>
      <pc:sldChg chg="delSp modSp mod">
        <pc:chgData name="Brian Connolly" userId="3cc0afaf-3fd4-49d4-98eb-f7451fca2ae1" providerId="ADAL" clId="{D00FE931-70B5-46E8-9937-E116D1493560}" dt="2024-02-01T18:33:38.511" v="13" actId="478"/>
        <pc:sldMkLst>
          <pc:docMk/>
          <pc:sldMk cId="3543890376" sldId="296"/>
        </pc:sldMkLst>
      </pc:sldChg>
      <pc:sldChg chg="delSp mod">
        <pc:chgData name="Brian Connolly" userId="3cc0afaf-3fd4-49d4-98eb-f7451fca2ae1" providerId="ADAL" clId="{D00FE931-70B5-46E8-9937-E116D1493560}" dt="2024-02-01T18:41:06.405" v="14" actId="478"/>
        <pc:sldMkLst>
          <pc:docMk/>
          <pc:sldMk cId="4046013673" sldId="297"/>
        </pc:sldMkLst>
      </pc:sldChg>
      <pc:sldChg chg="delSp mod">
        <pc:chgData name="Brian Connolly" userId="3cc0afaf-3fd4-49d4-98eb-f7451fca2ae1" providerId="ADAL" clId="{D00FE931-70B5-46E8-9937-E116D1493560}" dt="2024-02-01T18:44:10.661" v="15" actId="478"/>
        <pc:sldMkLst>
          <pc:docMk/>
          <pc:sldMk cId="1341713245" sldId="298"/>
        </pc:sldMkLst>
      </pc:sldChg>
      <pc:sldChg chg="delSp mod">
        <pc:chgData name="Brian Connolly" userId="3cc0afaf-3fd4-49d4-98eb-f7451fca2ae1" providerId="ADAL" clId="{D00FE931-70B5-46E8-9937-E116D1493560}" dt="2024-02-01T18:45:07.180" v="16" actId="478"/>
        <pc:sldMkLst>
          <pc:docMk/>
          <pc:sldMk cId="388351441" sldId="299"/>
        </pc:sldMkLst>
      </pc:sldChg>
      <pc:sldChg chg="delSp mod">
        <pc:chgData name="Brian Connolly" userId="3cc0afaf-3fd4-49d4-98eb-f7451fca2ae1" providerId="ADAL" clId="{D00FE931-70B5-46E8-9937-E116D1493560}" dt="2024-02-01T18:49:03.805" v="17" actId="478"/>
        <pc:sldMkLst>
          <pc:docMk/>
          <pc:sldMk cId="1065525010" sldId="300"/>
        </pc:sldMkLst>
      </pc:sldChg>
      <pc:sldChg chg="delSp mod">
        <pc:chgData name="Brian Connolly" userId="3cc0afaf-3fd4-49d4-98eb-f7451fca2ae1" providerId="ADAL" clId="{D00FE931-70B5-46E8-9937-E116D1493560}" dt="2024-02-01T19:27:16.475" v="29" actId="478"/>
        <pc:sldMkLst>
          <pc:docMk/>
          <pc:sldMk cId="1030790241" sldId="301"/>
        </pc:sldMkLst>
      </pc:sldChg>
      <pc:sldChg chg="delSp mod">
        <pc:chgData name="Brian Connolly" userId="3cc0afaf-3fd4-49d4-98eb-f7451fca2ae1" providerId="ADAL" clId="{D00FE931-70B5-46E8-9937-E116D1493560}" dt="2024-02-01T19:26:41.877" v="28" actId="478"/>
        <pc:sldMkLst>
          <pc:docMk/>
          <pc:sldMk cId="324634911" sldId="302"/>
        </pc:sldMkLst>
      </pc:sldChg>
      <pc:sldChg chg="delSp mod">
        <pc:chgData name="Brian Connolly" userId="3cc0afaf-3fd4-49d4-98eb-f7451fca2ae1" providerId="ADAL" clId="{D00FE931-70B5-46E8-9937-E116D1493560}" dt="2024-02-01T19:26:11.201" v="27" actId="478"/>
        <pc:sldMkLst>
          <pc:docMk/>
          <pc:sldMk cId="4235217261" sldId="303"/>
        </pc:sldMkLst>
      </pc:sldChg>
      <pc:sldChg chg="delSp modSp mod">
        <pc:chgData name="Brian Connolly" userId="3cc0afaf-3fd4-49d4-98eb-f7451fca2ae1" providerId="ADAL" clId="{D00FE931-70B5-46E8-9937-E116D1493560}" dt="2024-02-01T19:24:46.582" v="26" actId="1076"/>
        <pc:sldMkLst>
          <pc:docMk/>
          <pc:sldMk cId="2876905815" sldId="304"/>
        </pc:sldMkLst>
      </pc:sldChg>
      <pc:sldChg chg="delSp mod">
        <pc:chgData name="Brian Connolly" userId="3cc0afaf-3fd4-49d4-98eb-f7451fca2ae1" providerId="ADAL" clId="{D00FE931-70B5-46E8-9937-E116D1493560}" dt="2024-02-01T19:23:59.144" v="23" actId="478"/>
        <pc:sldMkLst>
          <pc:docMk/>
          <pc:sldMk cId="2878686310" sldId="305"/>
        </pc:sldMkLst>
      </pc:sldChg>
      <pc:sldChg chg="delSp mod">
        <pc:chgData name="Brian Connolly" userId="3cc0afaf-3fd4-49d4-98eb-f7451fca2ae1" providerId="ADAL" clId="{D00FE931-70B5-46E8-9937-E116D1493560}" dt="2024-02-01T19:23:26.654" v="22" actId="478"/>
        <pc:sldMkLst>
          <pc:docMk/>
          <pc:sldMk cId="1433870646" sldId="306"/>
        </pc:sldMkLst>
      </pc:sldChg>
      <pc:sldChg chg="delSp mod">
        <pc:chgData name="Brian Connolly" userId="3cc0afaf-3fd4-49d4-98eb-f7451fca2ae1" providerId="ADAL" clId="{D00FE931-70B5-46E8-9937-E116D1493560}" dt="2024-02-01T18:57:37.274" v="18" actId="478"/>
        <pc:sldMkLst>
          <pc:docMk/>
          <pc:sldMk cId="2440244688" sldId="307"/>
        </pc:sldMkLst>
      </pc:sldChg>
      <pc:sldChg chg="delSp mod">
        <pc:chgData name="Brian Connolly" userId="3cc0afaf-3fd4-49d4-98eb-f7451fca2ae1" providerId="ADAL" clId="{D00FE931-70B5-46E8-9937-E116D1493560}" dt="2024-02-01T18:59:29.040" v="19" actId="478"/>
        <pc:sldMkLst>
          <pc:docMk/>
          <pc:sldMk cId="606730675" sldId="308"/>
        </pc:sldMkLst>
      </pc:sldChg>
      <pc:sldChg chg="delSp mod">
        <pc:chgData name="Brian Connolly" userId="3cc0afaf-3fd4-49d4-98eb-f7451fca2ae1" providerId="ADAL" clId="{D00FE931-70B5-46E8-9937-E116D1493560}" dt="2024-02-01T19:02:03.077" v="20" actId="478"/>
        <pc:sldMkLst>
          <pc:docMk/>
          <pc:sldMk cId="2532096113" sldId="309"/>
        </pc:sldMkLst>
      </pc:sldChg>
      <pc:sldChg chg="delSp mod">
        <pc:chgData name="Brian Connolly" userId="3cc0afaf-3fd4-49d4-98eb-f7451fca2ae1" providerId="ADAL" clId="{D00FE931-70B5-46E8-9937-E116D1493560}" dt="2024-02-01T19:19:36.050" v="21" actId="478"/>
        <pc:sldMkLst>
          <pc:docMk/>
          <pc:sldMk cId="3399974205" sldId="310"/>
        </pc:sldMkLst>
      </pc:sldChg>
      <pc:sldMasterChg chg="modSldLayout">
        <pc:chgData name="Brian Connolly" userId="3cc0afaf-3fd4-49d4-98eb-f7451fca2ae1" providerId="ADAL" clId="{D00FE931-70B5-46E8-9937-E116D1493560}" dt="2024-02-01T18:03:26.660" v="7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D00FE931-70B5-46E8-9937-E116D1493560}" dt="2024-02-01T18:03:26.660" v="7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AA598D43-2C75-8787-4E1D-98424ACB9A37}"/>
    <pc:docChg chg="addSld delSld modSld">
      <pc:chgData name="Terbish Tsendsuren" userId="S::tsendsuren@un.org::01ac52e2-acaa-4e6f-bbf6-c264e303a0e6" providerId="AD" clId="Web-{AA598D43-2C75-8787-4E1D-98424ACB9A37}" dt="2024-10-17T21:47:17.989" v="26"/>
      <pc:docMkLst>
        <pc:docMk/>
      </pc:docMkLst>
      <pc:sldChg chg="modSp del">
        <pc:chgData name="Terbish Tsendsuren" userId="S::tsendsuren@un.org::01ac52e2-acaa-4e6f-bbf6-c264e303a0e6" providerId="AD" clId="Web-{AA598D43-2C75-8787-4E1D-98424ACB9A37}" dt="2024-10-17T21:47:17.989" v="26"/>
        <pc:sldMkLst>
          <pc:docMk/>
          <pc:sldMk cId="172835963" sldId="395"/>
        </pc:sldMkLst>
      </pc:sldChg>
      <pc:sldChg chg="addSp modSp new">
        <pc:chgData name="Terbish Tsendsuren" userId="S::tsendsuren@un.org::01ac52e2-acaa-4e6f-bbf6-c264e303a0e6" providerId="AD" clId="Web-{AA598D43-2C75-8787-4E1D-98424ACB9A37}" dt="2024-10-17T21:47:10.880" v="25"/>
        <pc:sldMkLst>
          <pc:docMk/>
          <pc:sldMk cId="1416076896" sldId="399"/>
        </pc:sldMkLst>
      </pc:sldChg>
    </pc:docChg>
  </pc:docChgLst>
  <pc:docChgLst>
    <pc:chgData name="Brian Connolly" userId="3cc0afaf-3fd4-49d4-98eb-f7451fca2ae1" providerId="ADAL" clId="{2E96D0E3-8CDC-4AB2-AC68-C492456A466E}"/>
    <pc:docChg chg="modSld">
      <pc:chgData name="Brian Connolly" userId="3cc0afaf-3fd4-49d4-98eb-f7451fca2ae1" providerId="ADAL" clId="{2E96D0E3-8CDC-4AB2-AC68-C492456A466E}" dt="2024-10-18T18:50:50.899" v="16" actId="1076"/>
      <pc:docMkLst>
        <pc:docMk/>
      </pc:docMkLst>
      <pc:sldChg chg="modSp mod">
        <pc:chgData name="Brian Connolly" userId="3cc0afaf-3fd4-49d4-98eb-f7451fca2ae1" providerId="ADAL" clId="{2E96D0E3-8CDC-4AB2-AC68-C492456A466E}" dt="2024-10-18T18:50:50.899" v="16" actId="1076"/>
        <pc:sldMkLst>
          <pc:docMk/>
          <pc:sldMk cId="1416076896" sldId="399"/>
        </pc:sldMkLst>
      </pc:sldChg>
    </pc:docChg>
  </pc:docChgLst>
  <pc:docChgLst>
    <pc:chgData name="Lotta Hagman" userId="d6416cb5-e18c-4783-84b1-dc0e5cd678ba" providerId="ADAL" clId="{770F12DB-C7B1-4B6D-BFF3-3475BB51187D}"/>
    <pc:docChg chg="modSld sldOrd">
      <pc:chgData name="Lotta Hagman" userId="d6416cb5-e18c-4783-84b1-dc0e5cd678ba" providerId="ADAL" clId="{770F12DB-C7B1-4B6D-BFF3-3475BB51187D}" dt="2025-03-19T09:02:41.396" v="1"/>
      <pc:docMkLst>
        <pc:docMk/>
      </pc:docMkLst>
      <pc:sldChg chg="ord">
        <pc:chgData name="Lotta Hagman" userId="d6416cb5-e18c-4783-84b1-dc0e5cd678ba" providerId="ADAL" clId="{770F12DB-C7B1-4B6D-BFF3-3475BB51187D}" dt="2025-03-19T09:02:41.396" v="1"/>
        <pc:sldMkLst>
          <pc:docMk/>
          <pc:sldMk cId="4266247688" sldId="311"/>
        </pc:sldMkLst>
      </pc:sldChg>
    </pc:docChg>
  </pc:docChgLst>
  <pc:docChgLst>
    <pc:chgData name="Brian Connolly" userId="3cc0afaf-3fd4-49d4-98eb-f7451fca2ae1" providerId="ADAL" clId="{3C039791-C02B-4CDD-AC51-43ABA0E6B47E}"/>
    <pc:docChg chg="modSld modMainMaster">
      <pc:chgData name="Brian Connolly" userId="3cc0afaf-3fd4-49d4-98eb-f7451fca2ae1" providerId="ADAL" clId="{3C039791-C02B-4CDD-AC51-43ABA0E6B47E}" dt="2025-07-03T22:15:50.177" v="9" actId="1076"/>
      <pc:docMkLst>
        <pc:docMk/>
      </pc:docMkLst>
      <pc:sldChg chg="modSp mod">
        <pc:chgData name="Brian Connolly" userId="3cc0afaf-3fd4-49d4-98eb-f7451fca2ae1" providerId="ADAL" clId="{3C039791-C02B-4CDD-AC51-43ABA0E6B47E}" dt="2025-07-03T22:15:50.177" v="9" actId="1076"/>
        <pc:sldMkLst>
          <pc:docMk/>
          <pc:sldMk cId="4266247688" sldId="311"/>
        </pc:sldMkLst>
        <pc:graphicFrameChg chg="mod modGraphic">
          <ac:chgData name="Brian Connolly" userId="3cc0afaf-3fd4-49d4-98eb-f7451fca2ae1" providerId="ADAL" clId="{3C039791-C02B-4CDD-AC51-43ABA0E6B47E}" dt="2025-07-03T22:15:50.177" v="9" actId="1076"/>
          <ac:graphicFrameMkLst>
            <pc:docMk/>
            <pc:sldMk cId="4266247688" sldId="311"/>
            <ac:graphicFrameMk id="2" creationId="{0C288697-82A6-9A53-D851-E2BAE8CD1EDD}"/>
          </ac:graphicFrameMkLst>
        </pc:graphicFrameChg>
      </pc:sldChg>
      <pc:sldMasterChg chg="modSp mod">
        <pc:chgData name="Brian Connolly" userId="3cc0afaf-3fd4-49d4-98eb-f7451fca2ae1" providerId="ADAL" clId="{3C039791-C02B-4CDD-AC51-43ABA0E6B47E}" dt="2025-07-03T22:15:34.095" v="7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3C039791-C02B-4CDD-AC51-43ABA0E6B47E}" dt="2025-07-03T22:15:28.931" v="5" actId="20577"/>
          <ac:spMkLst>
            <pc:docMk/>
            <pc:sldMasterMk cId="4131813110" sldId="2147483648"/>
            <ac:spMk id="3" creationId="{4B1FB414-A8E0-85CA-9747-A4A99D14696E}"/>
          </ac:spMkLst>
        </pc:spChg>
        <pc:spChg chg="mod">
          <ac:chgData name="Brian Connolly" userId="3cc0afaf-3fd4-49d4-98eb-f7451fca2ae1" providerId="ADAL" clId="{3C039791-C02B-4CDD-AC51-43ABA0E6B47E}" dt="2025-07-03T22:15:34.095" v="7" actId="404"/>
          <ac:spMkLst>
            <pc:docMk/>
            <pc:sldMasterMk cId="4131813110" sldId="2147483648"/>
            <ac:spMk id="5" creationId="{9DD40791-32B4-5226-4A1D-60D72155F7A6}"/>
          </ac:spMkLst>
        </pc:spChg>
      </pc:sldMasterChg>
    </pc:docChg>
  </pc:docChgLst>
  <pc:docChgLst>
    <pc:chgData name="Brian Connolly" userId="3cc0afaf-3fd4-49d4-98eb-f7451fca2ae1" providerId="ADAL" clId="{C71706F3-0F0B-4671-97A8-ED66215B8941}"/>
    <pc:docChg chg="undo custSel addSld delSld modSld modMainMaster">
      <pc:chgData name="Brian Connolly" userId="3cc0afaf-3fd4-49d4-98eb-f7451fca2ae1" providerId="ADAL" clId="{C71706F3-0F0B-4671-97A8-ED66215B8941}" dt="2024-07-15T19:53:59.585" v="1155" actId="478"/>
      <pc:docMkLst>
        <pc:docMk/>
      </pc:docMkLst>
      <pc:sldChg chg="addSp delSp modSp mod">
        <pc:chgData name="Brian Connolly" userId="3cc0afaf-3fd4-49d4-98eb-f7451fca2ae1" providerId="ADAL" clId="{C71706F3-0F0B-4671-97A8-ED66215B8941}" dt="2024-07-15T17:45:17.185" v="227" actId="207"/>
        <pc:sldMkLst>
          <pc:docMk/>
          <pc:sldMk cId="774334366" sldId="294"/>
        </pc:sldMkLst>
      </pc:sldChg>
      <pc:sldChg chg="addSp delSp modSp mod">
        <pc:chgData name="Brian Connolly" userId="3cc0afaf-3fd4-49d4-98eb-f7451fca2ae1" providerId="ADAL" clId="{C71706F3-0F0B-4671-97A8-ED66215B8941}" dt="2024-07-15T17:45:21.842" v="228" actId="207"/>
        <pc:sldMkLst>
          <pc:docMk/>
          <pc:sldMk cId="2959995407" sldId="295"/>
        </pc:sldMkLst>
      </pc:sldChg>
      <pc:sldChg chg="addSp delSp modSp mod">
        <pc:chgData name="Brian Connolly" userId="3cc0afaf-3fd4-49d4-98eb-f7451fca2ae1" providerId="ADAL" clId="{C71706F3-0F0B-4671-97A8-ED66215B8941}" dt="2024-07-15T17:45:53.989" v="279" actId="6549"/>
        <pc:sldMkLst>
          <pc:docMk/>
          <pc:sldMk cId="3543890376" sldId="296"/>
        </pc:sldMkLst>
      </pc:sldChg>
      <pc:sldChg chg="addSp delSp modSp mod">
        <pc:chgData name="Brian Connolly" userId="3cc0afaf-3fd4-49d4-98eb-f7451fca2ae1" providerId="ADAL" clId="{C71706F3-0F0B-4671-97A8-ED66215B8941}" dt="2024-07-15T17:50:13.931" v="336" actId="478"/>
        <pc:sldMkLst>
          <pc:docMk/>
          <pc:sldMk cId="4046013673" sldId="297"/>
        </pc:sldMkLst>
      </pc:sldChg>
      <pc:sldChg chg="addSp delSp modSp mod">
        <pc:chgData name="Brian Connolly" userId="3cc0afaf-3fd4-49d4-98eb-f7451fca2ae1" providerId="ADAL" clId="{C71706F3-0F0B-4671-97A8-ED66215B8941}" dt="2024-07-15T17:50:47.204" v="361" actId="948"/>
        <pc:sldMkLst>
          <pc:docMk/>
          <pc:sldMk cId="1341713245" sldId="298"/>
        </pc:sldMkLst>
      </pc:sldChg>
      <pc:sldChg chg="addSp delSp modSp mod">
        <pc:chgData name="Brian Connolly" userId="3cc0afaf-3fd4-49d4-98eb-f7451fca2ae1" providerId="ADAL" clId="{C71706F3-0F0B-4671-97A8-ED66215B8941}" dt="2024-07-15T17:52:33.147" v="380" actId="948"/>
        <pc:sldMkLst>
          <pc:docMk/>
          <pc:sldMk cId="388351441" sldId="299"/>
        </pc:sldMkLst>
      </pc:sldChg>
      <pc:sldChg chg="addSp delSp modSp mod">
        <pc:chgData name="Brian Connolly" userId="3cc0afaf-3fd4-49d4-98eb-f7451fca2ae1" providerId="ADAL" clId="{C71706F3-0F0B-4671-97A8-ED66215B8941}" dt="2024-07-15T17:53:14.177" v="455" actId="1076"/>
        <pc:sldMkLst>
          <pc:docMk/>
          <pc:sldMk cId="1065525010" sldId="300"/>
        </pc:sldMkLst>
      </pc:sldChg>
      <pc:sldChg chg="addSp delSp modSp mod">
        <pc:chgData name="Brian Connolly" userId="3cc0afaf-3fd4-49d4-98eb-f7451fca2ae1" providerId="ADAL" clId="{C71706F3-0F0B-4671-97A8-ED66215B8941}" dt="2024-07-15T17:55:45.359" v="522" actId="1076"/>
        <pc:sldMkLst>
          <pc:docMk/>
          <pc:sldMk cId="1030790241" sldId="301"/>
        </pc:sldMkLst>
      </pc:sldChg>
      <pc:sldChg chg="addSp delSp modSp mod">
        <pc:chgData name="Brian Connolly" userId="3cc0afaf-3fd4-49d4-98eb-f7451fca2ae1" providerId="ADAL" clId="{C71706F3-0F0B-4671-97A8-ED66215B8941}" dt="2024-07-15T17:56:19.319" v="555" actId="1076"/>
        <pc:sldMkLst>
          <pc:docMk/>
          <pc:sldMk cId="324634911" sldId="302"/>
        </pc:sldMkLst>
      </pc:sldChg>
      <pc:sldChg chg="addSp delSp modSp mod">
        <pc:chgData name="Brian Connolly" userId="3cc0afaf-3fd4-49d4-98eb-f7451fca2ae1" providerId="ADAL" clId="{C71706F3-0F0B-4671-97A8-ED66215B8941}" dt="2024-07-15T18:03:15.763" v="575" actId="948"/>
        <pc:sldMkLst>
          <pc:docMk/>
          <pc:sldMk cId="4235217261" sldId="303"/>
        </pc:sldMkLst>
      </pc:sldChg>
      <pc:sldChg chg="addSp delSp modSp mod">
        <pc:chgData name="Brian Connolly" userId="3cc0afaf-3fd4-49d4-98eb-f7451fca2ae1" providerId="ADAL" clId="{C71706F3-0F0B-4671-97A8-ED66215B8941}" dt="2024-07-15T18:04:07.623" v="593" actId="1076"/>
        <pc:sldMkLst>
          <pc:docMk/>
          <pc:sldMk cId="2876905815" sldId="304"/>
        </pc:sldMkLst>
      </pc:sldChg>
      <pc:sldChg chg="addSp delSp modSp del mod">
        <pc:chgData name="Brian Connolly" userId="3cc0afaf-3fd4-49d4-98eb-f7451fca2ae1" providerId="ADAL" clId="{C71706F3-0F0B-4671-97A8-ED66215B8941}" dt="2024-07-15T18:04:56.390" v="646" actId="47"/>
        <pc:sldMkLst>
          <pc:docMk/>
          <pc:sldMk cId="2878686310" sldId="305"/>
        </pc:sldMkLst>
      </pc:sldChg>
      <pc:sldChg chg="addSp delSp modSp mod">
        <pc:chgData name="Brian Connolly" userId="3cc0afaf-3fd4-49d4-98eb-f7451fca2ae1" providerId="ADAL" clId="{C71706F3-0F0B-4671-97A8-ED66215B8941}" dt="2024-07-15T18:41:45.470" v="1063" actId="6549"/>
        <pc:sldMkLst>
          <pc:docMk/>
          <pc:sldMk cId="1433870646" sldId="306"/>
        </pc:sldMkLst>
      </pc:sldChg>
      <pc:sldChg chg="addSp delSp modSp mod">
        <pc:chgData name="Brian Connolly" userId="3cc0afaf-3fd4-49d4-98eb-f7451fca2ae1" providerId="ADAL" clId="{C71706F3-0F0B-4671-97A8-ED66215B8941}" dt="2024-07-15T18:06:41.618" v="690" actId="948"/>
        <pc:sldMkLst>
          <pc:docMk/>
          <pc:sldMk cId="2440244688" sldId="307"/>
        </pc:sldMkLst>
      </pc:sldChg>
      <pc:sldChg chg="addSp delSp modSp mod">
        <pc:chgData name="Brian Connolly" userId="3cc0afaf-3fd4-49d4-98eb-f7451fca2ae1" providerId="ADAL" clId="{C71706F3-0F0B-4671-97A8-ED66215B8941}" dt="2024-07-15T19:53:59.585" v="1155" actId="478"/>
        <pc:sldMkLst>
          <pc:docMk/>
          <pc:sldMk cId="606730675" sldId="308"/>
        </pc:sldMkLst>
      </pc:sldChg>
      <pc:sldChg chg="addSp delSp modSp mod">
        <pc:chgData name="Brian Connolly" userId="3cc0afaf-3fd4-49d4-98eb-f7451fca2ae1" providerId="ADAL" clId="{C71706F3-0F0B-4671-97A8-ED66215B8941}" dt="2024-07-15T19:52:51.290" v="1110" actId="478"/>
        <pc:sldMkLst>
          <pc:docMk/>
          <pc:sldMk cId="2532096113" sldId="309"/>
        </pc:sldMkLst>
      </pc:sldChg>
      <pc:sldChg chg="addSp delSp modSp mod">
        <pc:chgData name="Brian Connolly" userId="3cc0afaf-3fd4-49d4-98eb-f7451fca2ae1" providerId="ADAL" clId="{C71706F3-0F0B-4671-97A8-ED66215B8941}" dt="2024-07-15T19:53:08.480" v="1114" actId="478"/>
        <pc:sldMkLst>
          <pc:docMk/>
          <pc:sldMk cId="3399974205" sldId="310"/>
        </pc:sldMkLst>
      </pc:sldChg>
      <pc:sldChg chg="delSp modSp add mod">
        <pc:chgData name="Brian Connolly" userId="3cc0afaf-3fd4-49d4-98eb-f7451fca2ae1" providerId="ADAL" clId="{C71706F3-0F0B-4671-97A8-ED66215B8941}" dt="2024-07-15T17:43:38.216" v="133" actId="478"/>
        <pc:sldMkLst>
          <pc:docMk/>
          <pc:sldMk cId="4266247688" sldId="311"/>
        </pc:sldMkLst>
      </pc:sldChg>
      <pc:sldMasterChg chg="addSp delSp modSp mod modSldLayout">
        <pc:chgData name="Brian Connolly" userId="3cc0afaf-3fd4-49d4-98eb-f7451fca2ae1" providerId="ADAL" clId="{C71706F3-0F0B-4671-97A8-ED66215B8941}" dt="2024-07-15T17:39:19.953" v="92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C71706F3-0F0B-4671-97A8-ED66215B8941}" dt="2024-07-15T17:38:31.482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2ED7052E-DA6C-498A-BF0A-88F2B930C750}"/>
    <pc:docChg chg="undo custSel addSld delSld modSld">
      <pc:chgData name="Brian Connolly" userId="3cc0afaf-3fd4-49d4-98eb-f7451fca2ae1" providerId="ADAL" clId="{2ED7052E-DA6C-498A-BF0A-88F2B930C750}" dt="2024-01-11T19:16:09.617" v="6659" actId="47"/>
      <pc:docMkLst>
        <pc:docMk/>
      </pc:docMkLst>
      <pc:sldChg chg="modSp mod">
        <pc:chgData name="Brian Connolly" userId="3cc0afaf-3fd4-49d4-98eb-f7451fca2ae1" providerId="ADAL" clId="{2ED7052E-DA6C-498A-BF0A-88F2B930C750}" dt="2024-01-11T16:19:56.572" v="771" actId="313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2ED7052E-DA6C-498A-BF0A-88F2B930C750}" dt="2024-01-11T19:16:07.837" v="6655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2ED7052E-DA6C-498A-BF0A-88F2B930C750}" dt="2024-01-11T19:16:07.666" v="6654" actId="47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2ED7052E-DA6C-498A-BF0A-88F2B930C750}" dt="2024-01-11T19:16:08.038" v="6656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2ED7052E-DA6C-498A-BF0A-88F2B930C750}" dt="2024-01-11T19:16:07.405" v="6653" actId="47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2ED7052E-DA6C-498A-BF0A-88F2B930C750}" dt="2024-01-11T19:16:03.838" v="6647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2ED7052E-DA6C-498A-BF0A-88F2B930C750}" dt="2024-01-11T19:16:09.617" v="6659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2ED7052E-DA6C-498A-BF0A-88F2B930C750}" dt="2024-01-11T19:16:06.739" v="6650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2ED7052E-DA6C-498A-BF0A-88F2B930C750}" dt="2024-01-11T19:16:06.186" v="6649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2ED7052E-DA6C-498A-BF0A-88F2B930C750}" dt="2024-01-11T19:16:07.043" v="6651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2ED7052E-DA6C-498A-BF0A-88F2B930C750}" dt="2024-01-11T19:16:07.228" v="6652" actId="47"/>
        <pc:sldMkLst>
          <pc:docMk/>
          <pc:sldMk cId="3960523515" sldId="289"/>
        </pc:sldMkLst>
      </pc:sldChg>
      <pc:sldChg chg="del">
        <pc:chgData name="Brian Connolly" userId="3cc0afaf-3fd4-49d4-98eb-f7451fca2ae1" providerId="ADAL" clId="{2ED7052E-DA6C-498A-BF0A-88F2B930C750}" dt="2024-01-11T19:16:04.444" v="6648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2ED7052E-DA6C-498A-BF0A-88F2B930C750}" dt="2024-01-11T19:16:08.912" v="6658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2ED7052E-DA6C-498A-BF0A-88F2B930C750}" dt="2024-01-11T19:16:08.245" v="6657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2ED7052E-DA6C-498A-BF0A-88F2B930C750}" dt="2024-01-11T16:34:11.499" v="1153" actId="20577"/>
        <pc:sldMkLst>
          <pc:docMk/>
          <pc:sldMk cId="774334366" sldId="294"/>
        </pc:sldMkLst>
      </pc:sldChg>
      <pc:sldChg chg="modSp add mod">
        <pc:chgData name="Brian Connolly" userId="3cc0afaf-3fd4-49d4-98eb-f7451fca2ae1" providerId="ADAL" clId="{2ED7052E-DA6C-498A-BF0A-88F2B930C750}" dt="2024-01-11T16:37:30.043" v="1539" actId="948"/>
        <pc:sldMkLst>
          <pc:docMk/>
          <pc:sldMk cId="2959995407" sldId="295"/>
        </pc:sldMkLst>
      </pc:sldChg>
      <pc:sldChg chg="addSp delSp modSp add mod">
        <pc:chgData name="Brian Connolly" userId="3cc0afaf-3fd4-49d4-98eb-f7451fca2ae1" providerId="ADAL" clId="{2ED7052E-DA6C-498A-BF0A-88F2B930C750}" dt="2024-01-11T16:47:14.356" v="1915" actId="948"/>
        <pc:sldMkLst>
          <pc:docMk/>
          <pc:sldMk cId="3543890376" sldId="296"/>
        </pc:sldMkLst>
      </pc:sldChg>
      <pc:sldChg chg="addSp delSp modSp add mod">
        <pc:chgData name="Brian Connolly" userId="3cc0afaf-3fd4-49d4-98eb-f7451fca2ae1" providerId="ADAL" clId="{2ED7052E-DA6C-498A-BF0A-88F2B930C750}" dt="2024-01-11T16:52:29.055" v="2262" actId="313"/>
        <pc:sldMkLst>
          <pc:docMk/>
          <pc:sldMk cId="4046013673" sldId="297"/>
        </pc:sldMkLst>
      </pc:sldChg>
      <pc:sldChg chg="addSp delSp modSp add mod">
        <pc:chgData name="Brian Connolly" userId="3cc0afaf-3fd4-49d4-98eb-f7451fca2ae1" providerId="ADAL" clId="{2ED7052E-DA6C-498A-BF0A-88F2B930C750}" dt="2024-01-11T17:00:27.607" v="2616" actId="478"/>
        <pc:sldMkLst>
          <pc:docMk/>
          <pc:sldMk cId="1341713245" sldId="298"/>
        </pc:sldMkLst>
      </pc:sldChg>
      <pc:sldChg chg="addSp delSp modSp add mod">
        <pc:chgData name="Brian Connolly" userId="3cc0afaf-3fd4-49d4-98eb-f7451fca2ae1" providerId="ADAL" clId="{2ED7052E-DA6C-498A-BF0A-88F2B930C750}" dt="2024-01-11T17:02:44.388" v="2889" actId="478"/>
        <pc:sldMkLst>
          <pc:docMk/>
          <pc:sldMk cId="388351441" sldId="299"/>
        </pc:sldMkLst>
      </pc:sldChg>
      <pc:sldChg chg="addSp delSp modSp add mod">
        <pc:chgData name="Brian Connolly" userId="3cc0afaf-3fd4-49d4-98eb-f7451fca2ae1" providerId="ADAL" clId="{2ED7052E-DA6C-498A-BF0A-88F2B930C750}" dt="2024-01-11T17:05:41.281" v="3100" actId="14100"/>
        <pc:sldMkLst>
          <pc:docMk/>
          <pc:sldMk cId="1065525010" sldId="300"/>
        </pc:sldMkLst>
      </pc:sldChg>
      <pc:sldChg chg="addSp delSp modSp add mod">
        <pc:chgData name="Brian Connolly" userId="3cc0afaf-3fd4-49d4-98eb-f7451fca2ae1" providerId="ADAL" clId="{2ED7052E-DA6C-498A-BF0A-88F2B930C750}" dt="2024-01-11T17:15:16.029" v="3645" actId="207"/>
        <pc:sldMkLst>
          <pc:docMk/>
          <pc:sldMk cId="1030790241" sldId="301"/>
        </pc:sldMkLst>
      </pc:sldChg>
      <pc:sldChg chg="addSp delSp modSp add mod">
        <pc:chgData name="Brian Connolly" userId="3cc0afaf-3fd4-49d4-98eb-f7451fca2ae1" providerId="ADAL" clId="{2ED7052E-DA6C-498A-BF0A-88F2B930C750}" dt="2024-01-11T17:19:46.715" v="3789" actId="14100"/>
        <pc:sldMkLst>
          <pc:docMk/>
          <pc:sldMk cId="324634911" sldId="302"/>
        </pc:sldMkLst>
      </pc:sldChg>
      <pc:sldChg chg="addSp delSp modSp add mod">
        <pc:chgData name="Brian Connolly" userId="3cc0afaf-3fd4-49d4-98eb-f7451fca2ae1" providerId="ADAL" clId="{2ED7052E-DA6C-498A-BF0A-88F2B930C750}" dt="2024-01-11T17:27:08.716" v="4094" actId="478"/>
        <pc:sldMkLst>
          <pc:docMk/>
          <pc:sldMk cId="4235217261" sldId="303"/>
        </pc:sldMkLst>
      </pc:sldChg>
      <pc:sldChg chg="addSp delSp modSp add mod">
        <pc:chgData name="Brian Connolly" userId="3cc0afaf-3fd4-49d4-98eb-f7451fca2ae1" providerId="ADAL" clId="{2ED7052E-DA6C-498A-BF0A-88F2B930C750}" dt="2024-01-11T17:30:35.079" v="4488" actId="1076"/>
        <pc:sldMkLst>
          <pc:docMk/>
          <pc:sldMk cId="2876905815" sldId="304"/>
        </pc:sldMkLst>
      </pc:sldChg>
      <pc:sldChg chg="addSp delSp modSp add mod">
        <pc:chgData name="Brian Connolly" userId="3cc0afaf-3fd4-49d4-98eb-f7451fca2ae1" providerId="ADAL" clId="{2ED7052E-DA6C-498A-BF0A-88F2B930C750}" dt="2024-01-11T17:37:39.468" v="4956" actId="207"/>
        <pc:sldMkLst>
          <pc:docMk/>
          <pc:sldMk cId="2878686310" sldId="305"/>
        </pc:sldMkLst>
      </pc:sldChg>
      <pc:sldChg chg="addSp delSp modSp add mod">
        <pc:chgData name="Brian Connolly" userId="3cc0afaf-3fd4-49d4-98eb-f7451fca2ae1" providerId="ADAL" clId="{2ED7052E-DA6C-498A-BF0A-88F2B930C750}" dt="2024-01-11T17:43:02.698" v="5393" actId="313"/>
        <pc:sldMkLst>
          <pc:docMk/>
          <pc:sldMk cId="1433870646" sldId="306"/>
        </pc:sldMkLst>
      </pc:sldChg>
      <pc:sldChg chg="addSp delSp modSp add mod">
        <pc:chgData name="Brian Connolly" userId="3cc0afaf-3fd4-49d4-98eb-f7451fca2ae1" providerId="ADAL" clId="{2ED7052E-DA6C-498A-BF0A-88F2B930C750}" dt="2024-01-11T17:49:45.962" v="5541" actId="5793"/>
        <pc:sldMkLst>
          <pc:docMk/>
          <pc:sldMk cId="2440244688" sldId="307"/>
        </pc:sldMkLst>
      </pc:sldChg>
      <pc:sldChg chg="addSp delSp modSp add mod">
        <pc:chgData name="Brian Connolly" userId="3cc0afaf-3fd4-49d4-98eb-f7451fca2ae1" providerId="ADAL" clId="{2ED7052E-DA6C-498A-BF0A-88F2B930C750}" dt="2024-01-11T19:14:32.118" v="6646" actId="16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2ED7052E-DA6C-498A-BF0A-88F2B930C750}" dt="2024-01-11T17:52:58.254" v="5929" actId="20577"/>
        <pc:sldMkLst>
          <pc:docMk/>
          <pc:sldMk cId="2532096113" sldId="309"/>
        </pc:sldMkLst>
      </pc:sldChg>
      <pc:sldChg chg="addSp delSp modSp add mod">
        <pc:chgData name="Brian Connolly" userId="3cc0afaf-3fd4-49d4-98eb-f7451fca2ae1" providerId="ADAL" clId="{2ED7052E-DA6C-498A-BF0A-88F2B930C750}" dt="2024-01-11T17:55:56.796" v="6234" actId="478"/>
        <pc:sldMkLst>
          <pc:docMk/>
          <pc:sldMk cId="3399974205" sldId="310"/>
        </pc:sldMkLst>
      </pc:sldChg>
    </pc:docChg>
  </pc:docChgLst>
  <pc:docChgLst>
    <pc:chgData name="Terbish Tsendsuren" userId="S::tsendsuren@un.org::01ac52e2-acaa-4e6f-bbf6-c264e303a0e6" providerId="AD" clId="Web-{55C834BD-F5F5-9D86-3DE8-3A795C01F860}"/>
    <pc:docChg chg="modSld">
      <pc:chgData name="Terbish Tsendsuren" userId="S::tsendsuren@un.org::01ac52e2-acaa-4e6f-bbf6-c264e303a0e6" providerId="AD" clId="Web-{55C834BD-F5F5-9D86-3DE8-3A795C01F860}" dt="2024-10-17T22:46:27.185" v="16" actId="1076"/>
      <pc:docMkLst>
        <pc:docMk/>
      </pc:docMkLst>
      <pc:sldChg chg="addSp delSp modSp">
        <pc:chgData name="Terbish Tsendsuren" userId="S::tsendsuren@un.org::01ac52e2-acaa-4e6f-bbf6-c264e303a0e6" providerId="AD" clId="Web-{55C834BD-F5F5-9D86-3DE8-3A795C01F860}" dt="2024-10-17T22:46:27.185" v="16" actId="1076"/>
        <pc:sldMkLst>
          <pc:docMk/>
          <pc:sldMk cId="1416076896" sldId="399"/>
        </pc:sldMkLst>
      </pc:sldChg>
    </pc:docChg>
  </pc:docChgLst>
  <pc:docChgLst>
    <pc:chgData name="Terbish Tsendsuren" userId="S::tsendsuren@un.org::01ac52e2-acaa-4e6f-bbf6-c264e303a0e6" providerId="AD" clId="Web-{83AED930-CD0F-CCC1-ACCB-47F928AC4336}"/>
    <pc:docChg chg="modSld">
      <pc:chgData name="Terbish Tsendsuren" userId="S::tsendsuren@un.org::01ac52e2-acaa-4e6f-bbf6-c264e303a0e6" providerId="AD" clId="Web-{83AED930-CD0F-CCC1-ACCB-47F928AC4336}" dt="2024-08-29T15:50:32.711" v="4" actId="20577"/>
      <pc:docMkLst>
        <pc:docMk/>
      </pc:docMkLst>
      <pc:sldChg chg="modSp">
        <pc:chgData name="Terbish Tsendsuren" userId="S::tsendsuren@un.org::01ac52e2-acaa-4e6f-bbf6-c264e303a0e6" providerId="AD" clId="Web-{83AED930-CD0F-CCC1-ACCB-47F928AC4336}" dt="2024-08-29T15:50:32.711" v="4" actId="20577"/>
        <pc:sldMkLst>
          <pc:docMk/>
          <pc:sldMk cId="3399974205" sldId="310"/>
        </pc:sldMkLst>
      </pc:sldChg>
      <pc:sldChg chg="modSp">
        <pc:chgData name="Terbish Tsendsuren" userId="S::tsendsuren@un.org::01ac52e2-acaa-4e6f-bbf6-c264e303a0e6" providerId="AD" clId="Web-{83AED930-CD0F-CCC1-ACCB-47F928AC4336}" dt="2024-08-29T15:44:37.902" v="2" actId="20577"/>
        <pc:sldMkLst>
          <pc:docMk/>
          <pc:sldMk cId="647686798" sldId="312"/>
        </pc:sldMkLst>
      </pc:sldChg>
    </pc:docChg>
  </pc:docChgLst>
  <pc:docChgLst>
    <pc:chgData name="Terbish Tsendsuren" userId="S::tsendsuren@un.org::01ac52e2-acaa-4e6f-bbf6-c264e303a0e6" providerId="AD" clId="Web-{8D092BD2-6730-54EB-FDB8-44DA45B21B19}"/>
    <pc:docChg chg="modSld">
      <pc:chgData name="Terbish Tsendsuren" userId="S::tsendsuren@un.org::01ac52e2-acaa-4e6f-bbf6-c264e303a0e6" providerId="AD" clId="Web-{8D092BD2-6730-54EB-FDB8-44DA45B21B19}" dt="2024-08-28T14:24:52.209" v="20" actId="20577"/>
      <pc:docMkLst>
        <pc:docMk/>
      </pc:docMkLst>
      <pc:sldChg chg="modSp">
        <pc:chgData name="Terbish Tsendsuren" userId="S::tsendsuren@un.org::01ac52e2-acaa-4e6f-bbf6-c264e303a0e6" providerId="AD" clId="Web-{8D092BD2-6730-54EB-FDB8-44DA45B21B19}" dt="2024-08-28T14:24:52.209" v="20" actId="20577"/>
        <pc:sldMkLst>
          <pc:docMk/>
          <pc:sldMk cId="4235217261" sldId="303"/>
        </pc:sldMkLst>
      </pc:sldChg>
      <pc:sldChg chg="modSp">
        <pc:chgData name="Terbish Tsendsuren" userId="S::tsendsuren@un.org::01ac52e2-acaa-4e6f-bbf6-c264e303a0e6" providerId="AD" clId="Web-{8D092BD2-6730-54EB-FDB8-44DA45B21B19}" dt="2024-08-28T14:22:37.105" v="12" actId="20577"/>
        <pc:sldMkLst>
          <pc:docMk/>
          <pc:sldMk cId="4173242191" sldId="330"/>
        </pc:sldMkLst>
      </pc:sldChg>
      <pc:sldChg chg="modSp">
        <pc:chgData name="Terbish Tsendsuren" userId="S::tsendsuren@un.org::01ac52e2-acaa-4e6f-bbf6-c264e303a0e6" providerId="AD" clId="Web-{8D092BD2-6730-54EB-FDB8-44DA45B21B19}" dt="2024-08-28T14:23:56.158" v="15" actId="20577"/>
        <pc:sldMkLst>
          <pc:docMk/>
          <pc:sldMk cId="4281853860" sldId="332"/>
        </pc:sldMkLst>
      </pc:sldChg>
    </pc:docChg>
  </pc:docChgLst>
  <pc:docChgLst>
    <pc:chgData name="Terbish Tsendsuren" userId="S::tsendsuren@un.org::01ac52e2-acaa-4e6f-bbf6-c264e303a0e6" providerId="AD" clId="Web-{45020AEB-FCDB-95DE-0F44-FBAE469A736B}"/>
    <pc:docChg chg="modSld">
      <pc:chgData name="Terbish Tsendsuren" userId="S::tsendsuren@un.org::01ac52e2-acaa-4e6f-bbf6-c264e303a0e6" providerId="AD" clId="Web-{45020AEB-FCDB-95DE-0F44-FBAE469A736B}" dt="2024-09-27T15:31:15.454" v="96" actId="20577"/>
      <pc:docMkLst>
        <pc:docMk/>
      </pc:docMkLst>
      <pc:sldChg chg="modSp">
        <pc:chgData name="Terbish Tsendsuren" userId="S::tsendsuren@un.org::01ac52e2-acaa-4e6f-bbf6-c264e303a0e6" providerId="AD" clId="Web-{45020AEB-FCDB-95DE-0F44-FBAE469A736B}" dt="2024-09-27T15:21:59.500" v="7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45020AEB-FCDB-95DE-0F44-FBAE469A736B}" dt="2024-09-27T15:26:29.992" v="34" actId="20577"/>
        <pc:sldMkLst>
          <pc:docMk/>
          <pc:sldMk cId="1065525010" sldId="300"/>
        </pc:sldMkLst>
      </pc:sldChg>
      <pc:sldChg chg="modSp">
        <pc:chgData name="Terbish Tsendsuren" userId="S::tsendsuren@un.org::01ac52e2-acaa-4e6f-bbf6-c264e303a0e6" providerId="AD" clId="Web-{45020AEB-FCDB-95DE-0F44-FBAE469A736B}" dt="2024-09-27T15:29:01.794" v="60" actId="20577"/>
        <pc:sldMkLst>
          <pc:docMk/>
          <pc:sldMk cId="3399974205" sldId="310"/>
        </pc:sldMkLst>
      </pc:sldChg>
      <pc:sldChg chg="modSp">
        <pc:chgData name="Terbish Tsendsuren" userId="S::tsendsuren@un.org::01ac52e2-acaa-4e6f-bbf6-c264e303a0e6" providerId="AD" clId="Web-{45020AEB-FCDB-95DE-0F44-FBAE469A736B}" dt="2024-09-27T15:24:41.161" v="24" actId="20577"/>
        <pc:sldMkLst>
          <pc:docMk/>
          <pc:sldMk cId="780105667" sldId="313"/>
        </pc:sldMkLst>
      </pc:sldChg>
      <pc:sldChg chg="modSp">
        <pc:chgData name="Terbish Tsendsuren" userId="S::tsendsuren@un.org::01ac52e2-acaa-4e6f-bbf6-c264e303a0e6" providerId="AD" clId="Web-{45020AEB-FCDB-95DE-0F44-FBAE469A736B}" dt="2024-09-27T15:31:15.454" v="96" actId="20577"/>
        <pc:sldMkLst>
          <pc:docMk/>
          <pc:sldMk cId="2473254245" sldId="329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A1C0D5FF-0EF5-40F8-9C93-E20F681614C4}" dt="2023-11-22T21:34:04.180" v="835" actId="313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7C03B456-8C44-424C-9043-C1605ED64850}"/>
    <pc:docChg chg="modMainMaster">
      <pc:chgData name="Brian Connolly" userId="3cc0afaf-3fd4-49d4-98eb-f7451fca2ae1" providerId="ADAL" clId="{7C03B456-8C44-424C-9043-C1605ED64850}" dt="2024-03-07T16:31:02.750" v="3" actId="1076"/>
      <pc:docMkLst>
        <pc:docMk/>
      </pc:docMkLst>
      <pc:sldMasterChg chg="modSldLayout">
        <pc:chgData name="Brian Connolly" userId="3cc0afaf-3fd4-49d4-98eb-f7451fca2ae1" providerId="ADAL" clId="{7C03B456-8C44-424C-9043-C1605ED64850}" dt="2024-03-07T16:31:02.750" v="3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7C03B456-8C44-424C-9043-C1605ED64850}" dt="2024-03-07T16:31:02.750" v="3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gemma@ruffino.co.uk" userId="S::urn:spo:guest#gemma@ruffino.co.uk::" providerId="AD" clId="Web-{A8973F2D-AE16-65B2-8FF1-18BCBE72F875}"/>
    <pc:docChg chg="modSld">
      <pc:chgData name="gemma@ruffino.co.uk" userId="S::urn:spo:guest#gemma@ruffino.co.uk::" providerId="AD" clId="Web-{A8973F2D-AE16-65B2-8FF1-18BCBE72F875}" dt="2024-12-16T10:29:35.146" v="180" actId="20577"/>
      <pc:docMkLst>
        <pc:docMk/>
      </pc:docMkLst>
      <pc:sldChg chg="modSp">
        <pc:chgData name="gemma@ruffino.co.uk" userId="S::urn:spo:guest#gemma@ruffino.co.uk::" providerId="AD" clId="Web-{A8973F2D-AE16-65B2-8FF1-18BCBE72F875}" dt="2024-12-16T08:11:15.849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A8973F2D-AE16-65B2-8FF1-18BCBE72F875}" dt="2024-12-16T10:25:15.412" v="117" actId="20577"/>
        <pc:sldMkLst>
          <pc:docMk/>
          <pc:sldMk cId="2959995407" sldId="295"/>
        </pc:sldMkLst>
      </pc:sldChg>
      <pc:sldChg chg="modSp">
        <pc:chgData name="gemma@ruffino.co.uk" userId="S::urn:spo:guest#gemma@ruffino.co.uk::" providerId="AD" clId="Web-{A8973F2D-AE16-65B2-8FF1-18BCBE72F875}" dt="2024-12-16T10:25:00.630" v="114" actId="20577"/>
        <pc:sldMkLst>
          <pc:docMk/>
          <pc:sldMk cId="3543890376" sldId="296"/>
        </pc:sldMkLst>
      </pc:sldChg>
      <pc:sldChg chg="modSp">
        <pc:chgData name="gemma@ruffino.co.uk" userId="S::urn:spo:guest#gemma@ruffino.co.uk::" providerId="AD" clId="Web-{A8973F2D-AE16-65B2-8FF1-18BCBE72F875}" dt="2024-12-16T10:26:03.852" v="143" actId="20577"/>
        <pc:sldMkLst>
          <pc:docMk/>
          <pc:sldMk cId="1341713245" sldId="298"/>
        </pc:sldMkLst>
      </pc:sldChg>
      <pc:sldChg chg="modSp">
        <pc:chgData name="gemma@ruffino.co.uk" userId="S::urn:spo:guest#gemma@ruffino.co.uk::" providerId="AD" clId="Web-{A8973F2D-AE16-65B2-8FF1-18BCBE72F875}" dt="2024-12-16T08:20:37.006" v="32" actId="14100"/>
        <pc:sldMkLst>
          <pc:docMk/>
          <pc:sldMk cId="388351441" sldId="299"/>
        </pc:sldMkLst>
      </pc:sldChg>
      <pc:sldChg chg="modSp">
        <pc:chgData name="gemma@ruffino.co.uk" userId="S::urn:spo:guest#gemma@ruffino.co.uk::" providerId="AD" clId="Web-{A8973F2D-AE16-65B2-8FF1-18BCBE72F875}" dt="2024-12-16T10:26:49.558" v="154" actId="20577"/>
        <pc:sldMkLst>
          <pc:docMk/>
          <pc:sldMk cId="1065525010" sldId="300"/>
        </pc:sldMkLst>
      </pc:sldChg>
      <pc:sldChg chg="modSp">
        <pc:chgData name="gemma@ruffino.co.uk" userId="S::urn:spo:guest#gemma@ruffino.co.uk::" providerId="AD" clId="Web-{A8973F2D-AE16-65B2-8FF1-18BCBE72F875}" dt="2024-12-16T10:26:56.168" v="158" actId="20577"/>
        <pc:sldMkLst>
          <pc:docMk/>
          <pc:sldMk cId="324634911" sldId="302"/>
        </pc:sldMkLst>
      </pc:sldChg>
      <pc:sldChg chg="modSp">
        <pc:chgData name="gemma@ruffino.co.uk" userId="S::urn:spo:guest#gemma@ruffino.co.uk::" providerId="AD" clId="Web-{A8973F2D-AE16-65B2-8FF1-18BCBE72F875}" dt="2024-12-16T10:28:33.330" v="170"/>
        <pc:sldMkLst>
          <pc:docMk/>
          <pc:sldMk cId="1433870646" sldId="306"/>
        </pc:sldMkLst>
      </pc:sldChg>
      <pc:sldChg chg="modSp">
        <pc:chgData name="gemma@ruffino.co.uk" userId="S::urn:spo:guest#gemma@ruffino.co.uk::" providerId="AD" clId="Web-{A8973F2D-AE16-65B2-8FF1-18BCBE72F875}" dt="2024-12-16T10:28:39.861" v="171" actId="20577"/>
        <pc:sldMkLst>
          <pc:docMk/>
          <pc:sldMk cId="2440244688" sldId="307"/>
        </pc:sldMkLst>
      </pc:sldChg>
      <pc:sldChg chg="modSp">
        <pc:chgData name="gemma@ruffino.co.uk" userId="S::urn:spo:guest#gemma@ruffino.co.uk::" providerId="AD" clId="Web-{A8973F2D-AE16-65B2-8FF1-18BCBE72F875}" dt="2024-12-16T10:28:49.034" v="173" actId="20577"/>
        <pc:sldMkLst>
          <pc:docMk/>
          <pc:sldMk cId="606730675" sldId="308"/>
        </pc:sldMkLst>
      </pc:sldChg>
      <pc:sldChg chg="modSp">
        <pc:chgData name="gemma@ruffino.co.uk" userId="S::urn:spo:guest#gemma@ruffino.co.uk::" providerId="AD" clId="Web-{A8973F2D-AE16-65B2-8FF1-18BCBE72F875}" dt="2024-12-16T10:28:58.268" v="174" actId="20577"/>
        <pc:sldMkLst>
          <pc:docMk/>
          <pc:sldMk cId="2532096113" sldId="309"/>
        </pc:sldMkLst>
      </pc:sldChg>
      <pc:sldChg chg="modSp">
        <pc:chgData name="gemma@ruffino.co.uk" userId="S::urn:spo:guest#gemma@ruffino.co.uk::" providerId="AD" clId="Web-{A8973F2D-AE16-65B2-8FF1-18BCBE72F875}" dt="2024-12-16T08:11:52.678" v="5"/>
        <pc:sldMkLst>
          <pc:docMk/>
          <pc:sldMk cId="4266247688" sldId="311"/>
        </pc:sldMkLst>
      </pc:sldChg>
      <pc:sldChg chg="modSp">
        <pc:chgData name="gemma@ruffino.co.uk" userId="S::urn:spo:guest#gemma@ruffino.co.uk::" providerId="AD" clId="Web-{A8973F2D-AE16-65B2-8FF1-18BCBE72F875}" dt="2024-12-16T10:26:24.353" v="146" actId="20577"/>
        <pc:sldMkLst>
          <pc:docMk/>
          <pc:sldMk cId="647686798" sldId="312"/>
        </pc:sldMkLst>
      </pc:sldChg>
      <pc:sldChg chg="modSp">
        <pc:chgData name="gemma@ruffino.co.uk" userId="S::urn:spo:guest#gemma@ruffino.co.uk::" providerId="AD" clId="Web-{A8973F2D-AE16-65B2-8FF1-18BCBE72F875}" dt="2024-12-16T10:26:35.885" v="152" actId="20577"/>
        <pc:sldMkLst>
          <pc:docMk/>
          <pc:sldMk cId="780105667" sldId="313"/>
        </pc:sldMkLst>
      </pc:sldChg>
      <pc:sldChg chg="modSp">
        <pc:chgData name="gemma@ruffino.co.uk" userId="S::urn:spo:guest#gemma@ruffino.co.uk::" providerId="AD" clId="Web-{A8973F2D-AE16-65B2-8FF1-18BCBE72F875}" dt="2024-12-16T10:29:35.146" v="180" actId="20577"/>
        <pc:sldMkLst>
          <pc:docMk/>
          <pc:sldMk cId="2473254245" sldId="329"/>
        </pc:sldMkLst>
      </pc:sldChg>
      <pc:sldChg chg="modSp">
        <pc:chgData name="gemma@ruffino.co.uk" userId="S::urn:spo:guest#gemma@ruffino.co.uk::" providerId="AD" clId="Web-{A8973F2D-AE16-65B2-8FF1-18BCBE72F875}" dt="2024-12-16T10:27:43.123" v="166" actId="20577"/>
        <pc:sldMkLst>
          <pc:docMk/>
          <pc:sldMk cId="4173242191" sldId="330"/>
        </pc:sldMkLst>
      </pc:sldChg>
      <pc:sldChg chg="modSp">
        <pc:chgData name="gemma@ruffino.co.uk" userId="S::urn:spo:guest#gemma@ruffino.co.uk::" providerId="AD" clId="Web-{A8973F2D-AE16-65B2-8FF1-18BCBE72F875}" dt="2024-12-16T08:29:33.943" v="80" actId="20577"/>
        <pc:sldMkLst>
          <pc:docMk/>
          <pc:sldMk cId="3887112384" sldId="331"/>
        </pc:sldMkLst>
      </pc:sldChg>
      <pc:sldChg chg="modSp">
        <pc:chgData name="gemma@ruffino.co.uk" userId="S::urn:spo:guest#gemma@ruffino.co.uk::" providerId="AD" clId="Web-{A8973F2D-AE16-65B2-8FF1-18BCBE72F875}" dt="2024-12-16T08:30:49.914" v="102" actId="20577"/>
        <pc:sldMkLst>
          <pc:docMk/>
          <pc:sldMk cId="4281853860" sldId="332"/>
        </pc:sldMkLst>
      </pc:sldChg>
      <pc:sldChg chg="modSp">
        <pc:chgData name="gemma@ruffino.co.uk" userId="S::urn:spo:guest#gemma@ruffino.co.uk::" providerId="AD" clId="Web-{A8973F2D-AE16-65B2-8FF1-18BCBE72F875}" dt="2024-12-16T08:32:56.309" v="105" actId="20577"/>
        <pc:sldMkLst>
          <pc:docMk/>
          <pc:sldMk cId="3003042709" sldId="333"/>
        </pc:sldMkLst>
      </pc:sldChg>
    </pc:docChg>
  </pc:docChgLst>
  <pc:docChgLst>
    <pc:chgData name="Terbish Tsendsuren" userId="S::tsendsuren@un.org::01ac52e2-acaa-4e6f-bbf6-c264e303a0e6" providerId="AD" clId="Web-{1C8E303E-B359-69E2-4E1E-A78D95A38529}"/>
    <pc:docChg chg="mod delSld modSld">
      <pc:chgData name="Terbish Tsendsuren" userId="S::tsendsuren@un.org::01ac52e2-acaa-4e6f-bbf6-c264e303a0e6" providerId="AD" clId="Web-{1C8E303E-B359-69E2-4E1E-A78D95A38529}" dt="2024-08-27T15:13:00.082" v="367" actId="20577"/>
      <pc:docMkLst>
        <pc:docMk/>
      </pc:docMkLst>
      <pc:sldChg chg="modSp">
        <pc:chgData name="Terbish Tsendsuren" userId="S::tsendsuren@un.org::01ac52e2-acaa-4e6f-bbf6-c264e303a0e6" providerId="AD" clId="Web-{1C8E303E-B359-69E2-4E1E-A78D95A38529}" dt="2024-08-27T14:42:34.573" v="10" actId="20577"/>
        <pc:sldMkLst>
          <pc:docMk/>
          <pc:sldMk cId="2959995407" sldId="295"/>
        </pc:sldMkLst>
      </pc:sldChg>
      <pc:sldChg chg="modSp">
        <pc:chgData name="Terbish Tsendsuren" userId="S::tsendsuren@un.org::01ac52e2-acaa-4e6f-bbf6-c264e303a0e6" providerId="AD" clId="Web-{1C8E303E-B359-69E2-4E1E-A78D95A38529}" dt="2024-08-27T14:44:04.794" v="26" actId="20577"/>
        <pc:sldMkLst>
          <pc:docMk/>
          <pc:sldMk cId="4046013673" sldId="297"/>
        </pc:sldMkLst>
      </pc:sldChg>
      <pc:sldChg chg="modSp">
        <pc:chgData name="Terbish Tsendsuren" userId="S::tsendsuren@un.org::01ac52e2-acaa-4e6f-bbf6-c264e303a0e6" providerId="AD" clId="Web-{1C8E303E-B359-69E2-4E1E-A78D95A38529}" dt="2024-08-27T14:45:53.312" v="63" actId="20577"/>
        <pc:sldMkLst>
          <pc:docMk/>
          <pc:sldMk cId="1341713245" sldId="298"/>
        </pc:sldMkLst>
      </pc:sldChg>
      <pc:sldChg chg="modSp">
        <pc:chgData name="Terbish Tsendsuren" userId="S::tsendsuren@un.org::01ac52e2-acaa-4e6f-bbf6-c264e303a0e6" providerId="AD" clId="Web-{1C8E303E-B359-69E2-4E1E-A78D95A38529}" dt="2024-08-27T14:54:58.310" v="175" actId="20577"/>
        <pc:sldMkLst>
          <pc:docMk/>
          <pc:sldMk cId="388351441" sldId="299"/>
        </pc:sldMkLst>
      </pc:sldChg>
      <pc:sldChg chg="modSp">
        <pc:chgData name="Terbish Tsendsuren" userId="S::tsendsuren@un.org::01ac52e2-acaa-4e6f-bbf6-c264e303a0e6" providerId="AD" clId="Web-{1C8E303E-B359-69E2-4E1E-A78D95A38529}" dt="2024-08-27T14:58:41.830" v="204" actId="1076"/>
        <pc:sldMkLst>
          <pc:docMk/>
          <pc:sldMk cId="324634911" sldId="302"/>
        </pc:sldMkLst>
      </pc:sldChg>
      <pc:sldChg chg="modSp">
        <pc:chgData name="Terbish Tsendsuren" userId="S::tsendsuren@un.org::01ac52e2-acaa-4e6f-bbf6-c264e303a0e6" providerId="AD" clId="Web-{1C8E303E-B359-69E2-4E1E-A78D95A38529}" dt="2024-08-27T15:01:26.974" v="225" actId="20577"/>
        <pc:sldMkLst>
          <pc:docMk/>
          <pc:sldMk cId="2876905815" sldId="304"/>
        </pc:sldMkLst>
      </pc:sldChg>
      <pc:sldChg chg="modSp">
        <pc:chgData name="Terbish Tsendsuren" userId="S::tsendsuren@un.org::01ac52e2-acaa-4e6f-bbf6-c264e303a0e6" providerId="AD" clId="Web-{1C8E303E-B359-69E2-4E1E-A78D95A38529}" dt="2024-08-27T15:03:26.164" v="239"/>
        <pc:sldMkLst>
          <pc:docMk/>
          <pc:sldMk cId="1433870646" sldId="306"/>
        </pc:sldMkLst>
      </pc:sldChg>
      <pc:sldChg chg="modSp">
        <pc:chgData name="Terbish Tsendsuren" userId="S::tsendsuren@un.org::01ac52e2-acaa-4e6f-bbf6-c264e303a0e6" providerId="AD" clId="Web-{1C8E303E-B359-69E2-4E1E-A78D95A38529}" dt="2024-08-27T15:04:26.665" v="241" actId="20577"/>
        <pc:sldMkLst>
          <pc:docMk/>
          <pc:sldMk cId="2440244688" sldId="307"/>
        </pc:sldMkLst>
      </pc:sldChg>
      <pc:sldChg chg="modSp">
        <pc:chgData name="Terbish Tsendsuren" userId="S::tsendsuren@un.org::01ac52e2-acaa-4e6f-bbf6-c264e303a0e6" providerId="AD" clId="Web-{1C8E303E-B359-69E2-4E1E-A78D95A38529}" dt="2024-08-27T15:05:08.088" v="260" actId="20577"/>
        <pc:sldMkLst>
          <pc:docMk/>
          <pc:sldMk cId="606730675" sldId="308"/>
        </pc:sldMkLst>
      </pc:sldChg>
      <pc:sldChg chg="modSp">
        <pc:chgData name="Terbish Tsendsuren" userId="S::tsendsuren@un.org::01ac52e2-acaa-4e6f-bbf6-c264e303a0e6" providerId="AD" clId="Web-{1C8E303E-B359-69E2-4E1E-A78D95A38529}" dt="2024-08-27T15:08:56.983" v="291" actId="20577"/>
        <pc:sldMkLst>
          <pc:docMk/>
          <pc:sldMk cId="2532096113" sldId="309"/>
        </pc:sldMkLst>
      </pc:sldChg>
      <pc:sldChg chg="modSp">
        <pc:chgData name="Terbish Tsendsuren" userId="S::tsendsuren@un.org::01ac52e2-acaa-4e6f-bbf6-c264e303a0e6" providerId="AD" clId="Web-{1C8E303E-B359-69E2-4E1E-A78D95A38529}" dt="2024-08-27T15:11:58.659" v="347" actId="20577"/>
        <pc:sldMkLst>
          <pc:docMk/>
          <pc:sldMk cId="3399974205" sldId="310"/>
        </pc:sldMkLst>
      </pc:sldChg>
      <pc:sldChg chg="modSp">
        <pc:chgData name="Terbish Tsendsuren" userId="S::tsendsuren@un.org::01ac52e2-acaa-4e6f-bbf6-c264e303a0e6" providerId="AD" clId="Web-{1C8E303E-B359-69E2-4E1E-A78D95A38529}" dt="2024-08-27T14:41:06.837" v="3"/>
        <pc:sldMkLst>
          <pc:docMk/>
          <pc:sldMk cId="4266247688" sldId="311"/>
        </pc:sldMkLst>
      </pc:sldChg>
      <pc:sldChg chg="modSp">
        <pc:chgData name="Terbish Tsendsuren" userId="S::tsendsuren@un.org::01ac52e2-acaa-4e6f-bbf6-c264e303a0e6" providerId="AD" clId="Web-{1C8E303E-B359-69E2-4E1E-A78D95A38529}" dt="2024-08-27T15:02:49.460" v="233" actId="20577"/>
        <pc:sldMkLst>
          <pc:docMk/>
          <pc:sldMk cId="4003215658" sldId="314"/>
        </pc:sldMkLst>
      </pc:sldChg>
      <pc:sldChg chg="modSp del">
        <pc:chgData name="Terbish Tsendsuren" userId="S::tsendsuren@un.org::01ac52e2-acaa-4e6f-bbf6-c264e303a0e6" providerId="AD" clId="Web-{1C8E303E-B359-69E2-4E1E-A78D95A38529}" dt="2024-08-27T15:12:13.237" v="349"/>
        <pc:sldMkLst>
          <pc:docMk/>
          <pc:sldMk cId="2685066153" sldId="315"/>
        </pc:sldMkLst>
      </pc:sldChg>
      <pc:sldChg chg="modSp">
        <pc:chgData name="Terbish Tsendsuren" userId="S::tsendsuren@un.org::01ac52e2-acaa-4e6f-bbf6-c264e303a0e6" providerId="AD" clId="Web-{1C8E303E-B359-69E2-4E1E-A78D95A38529}" dt="2024-08-27T15:13:00.082" v="367" actId="20577"/>
        <pc:sldMkLst>
          <pc:docMk/>
          <pc:sldMk cId="2473254245" sldId="329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17BE97D2-9D37-40CB-AA53-600BED384315}" dt="2023-11-14T16:16:29.121" v="1153" actId="1076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43465BAB-CCF5-4B03-B394-FFBA2F190D60}"/>
    <pc:docChg chg="undo custSel addSld modSld modMainMaster">
      <pc:chgData name="Brian Connolly" userId="3cc0afaf-3fd4-49d4-98eb-f7451fca2ae1" providerId="ADAL" clId="{43465BAB-CCF5-4B03-B394-FFBA2F190D60}" dt="2024-08-23T17:06:16.415" v="1690" actId="6549"/>
      <pc:docMkLst>
        <pc:docMk/>
      </pc:docMkLst>
      <pc:sldChg chg="modSp mod">
        <pc:chgData name="Brian Connolly" userId="3cc0afaf-3fd4-49d4-98eb-f7451fca2ae1" providerId="ADAL" clId="{43465BAB-CCF5-4B03-B394-FFBA2F190D60}" dt="2024-08-23T15:27:27.416" v="428" actId="20577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43465BAB-CCF5-4B03-B394-FFBA2F190D60}" dt="2024-08-23T15:29:10.410" v="441" actId="1076"/>
        <pc:sldMkLst>
          <pc:docMk/>
          <pc:sldMk cId="774334366" sldId="294"/>
        </pc:sldMkLst>
      </pc:sldChg>
      <pc:sldChg chg="modSp mod">
        <pc:chgData name="Brian Connolly" userId="3cc0afaf-3fd4-49d4-98eb-f7451fca2ae1" providerId="ADAL" clId="{43465BAB-CCF5-4B03-B394-FFBA2F190D60}" dt="2024-08-23T15:29:35.922" v="442" actId="1076"/>
        <pc:sldMkLst>
          <pc:docMk/>
          <pc:sldMk cId="2959995407" sldId="295"/>
        </pc:sldMkLst>
      </pc:sldChg>
      <pc:sldChg chg="modSp mod">
        <pc:chgData name="Brian Connolly" userId="3cc0afaf-3fd4-49d4-98eb-f7451fca2ae1" providerId="ADAL" clId="{43465BAB-CCF5-4B03-B394-FFBA2F190D60}" dt="2024-08-23T15:39:05.240" v="445" actId="403"/>
        <pc:sldMkLst>
          <pc:docMk/>
          <pc:sldMk cId="3543890376" sldId="296"/>
        </pc:sldMkLst>
      </pc:sldChg>
      <pc:sldChg chg="modSp mod">
        <pc:chgData name="Brian Connolly" userId="3cc0afaf-3fd4-49d4-98eb-f7451fca2ae1" providerId="ADAL" clId="{43465BAB-CCF5-4B03-B394-FFBA2F190D60}" dt="2024-08-23T15:46:23.490" v="560" actId="122"/>
        <pc:sldMkLst>
          <pc:docMk/>
          <pc:sldMk cId="4046013673" sldId="297"/>
        </pc:sldMkLst>
      </pc:sldChg>
      <pc:sldChg chg="modSp mod">
        <pc:chgData name="Brian Connolly" userId="3cc0afaf-3fd4-49d4-98eb-f7451fca2ae1" providerId="ADAL" clId="{43465BAB-CCF5-4B03-B394-FFBA2F190D60}" dt="2024-08-23T15:46:53.232" v="561" actId="1076"/>
        <pc:sldMkLst>
          <pc:docMk/>
          <pc:sldMk cId="1341713245" sldId="298"/>
        </pc:sldMkLst>
      </pc:sldChg>
      <pc:sldChg chg="modSp mod">
        <pc:chgData name="Brian Connolly" userId="3cc0afaf-3fd4-49d4-98eb-f7451fca2ae1" providerId="ADAL" clId="{43465BAB-CCF5-4B03-B394-FFBA2F190D60}" dt="2024-08-23T15:47:59.260" v="615" actId="20577"/>
        <pc:sldMkLst>
          <pc:docMk/>
          <pc:sldMk cId="388351441" sldId="299"/>
        </pc:sldMkLst>
      </pc:sldChg>
      <pc:sldChg chg="addSp delSp modSp mod">
        <pc:chgData name="Brian Connolly" userId="3cc0afaf-3fd4-49d4-98eb-f7451fca2ae1" providerId="ADAL" clId="{43465BAB-CCF5-4B03-B394-FFBA2F190D60}" dt="2024-08-23T15:57:52.864" v="942" actId="1076"/>
        <pc:sldMkLst>
          <pc:docMk/>
          <pc:sldMk cId="1065525010" sldId="300"/>
        </pc:sldMkLst>
      </pc:sldChg>
      <pc:sldChg chg="modSp mod">
        <pc:chgData name="Brian Connolly" userId="3cc0afaf-3fd4-49d4-98eb-f7451fca2ae1" providerId="ADAL" clId="{43465BAB-CCF5-4B03-B394-FFBA2F190D60}" dt="2024-08-23T16:04:52.965" v="947"/>
        <pc:sldMkLst>
          <pc:docMk/>
          <pc:sldMk cId="1030790241" sldId="301"/>
        </pc:sldMkLst>
      </pc:sldChg>
      <pc:sldChg chg="modSp mod">
        <pc:chgData name="Brian Connolly" userId="3cc0afaf-3fd4-49d4-98eb-f7451fca2ae1" providerId="ADAL" clId="{43465BAB-CCF5-4B03-B394-FFBA2F190D60}" dt="2024-08-23T16:09:53.527" v="955" actId="1076"/>
        <pc:sldMkLst>
          <pc:docMk/>
          <pc:sldMk cId="324634911" sldId="302"/>
        </pc:sldMkLst>
      </pc:sldChg>
      <pc:sldChg chg="modSp mod">
        <pc:chgData name="Brian Connolly" userId="3cc0afaf-3fd4-49d4-98eb-f7451fca2ae1" providerId="ADAL" clId="{43465BAB-CCF5-4B03-B394-FFBA2F190D60}" dt="2024-08-23T16:14:20.999" v="956" actId="1076"/>
        <pc:sldMkLst>
          <pc:docMk/>
          <pc:sldMk cId="4235217261" sldId="303"/>
        </pc:sldMkLst>
      </pc:sldChg>
      <pc:sldChg chg="modSp mod">
        <pc:chgData name="Brian Connolly" userId="3cc0afaf-3fd4-49d4-98eb-f7451fca2ae1" providerId="ADAL" clId="{43465BAB-CCF5-4B03-B394-FFBA2F190D60}" dt="2024-08-23T16:19:52.512" v="972" actId="20577"/>
        <pc:sldMkLst>
          <pc:docMk/>
          <pc:sldMk cId="1433870646" sldId="306"/>
        </pc:sldMkLst>
      </pc:sldChg>
      <pc:sldChg chg="modSp mod">
        <pc:chgData name="Brian Connolly" userId="3cc0afaf-3fd4-49d4-98eb-f7451fca2ae1" providerId="ADAL" clId="{43465BAB-CCF5-4B03-B394-FFBA2F190D60}" dt="2024-08-23T16:36:43.855" v="1423" actId="6549"/>
        <pc:sldMkLst>
          <pc:docMk/>
          <pc:sldMk cId="2440244688" sldId="307"/>
        </pc:sldMkLst>
      </pc:sldChg>
      <pc:sldChg chg="modSp mod">
        <pc:chgData name="Brian Connolly" userId="3cc0afaf-3fd4-49d4-98eb-f7451fca2ae1" providerId="ADAL" clId="{43465BAB-CCF5-4B03-B394-FFBA2F190D60}" dt="2024-08-23T16:40:35.937" v="1470" actId="113"/>
        <pc:sldMkLst>
          <pc:docMk/>
          <pc:sldMk cId="606730675" sldId="308"/>
        </pc:sldMkLst>
      </pc:sldChg>
      <pc:sldChg chg="modSp mod">
        <pc:chgData name="Brian Connolly" userId="3cc0afaf-3fd4-49d4-98eb-f7451fca2ae1" providerId="ADAL" clId="{43465BAB-CCF5-4B03-B394-FFBA2F190D60}" dt="2024-08-23T16:43:42.892" v="1472" actId="20577"/>
        <pc:sldMkLst>
          <pc:docMk/>
          <pc:sldMk cId="2532096113" sldId="309"/>
        </pc:sldMkLst>
      </pc:sldChg>
      <pc:sldChg chg="modSp mod">
        <pc:chgData name="Brian Connolly" userId="3cc0afaf-3fd4-49d4-98eb-f7451fca2ae1" providerId="ADAL" clId="{43465BAB-CCF5-4B03-B394-FFBA2F190D60}" dt="2024-08-23T17:02:29.402" v="1581" actId="20577"/>
        <pc:sldMkLst>
          <pc:docMk/>
          <pc:sldMk cId="3399974205" sldId="310"/>
        </pc:sldMkLst>
      </pc:sldChg>
      <pc:sldChg chg="modSp mod">
        <pc:chgData name="Brian Connolly" userId="3cc0afaf-3fd4-49d4-98eb-f7451fca2ae1" providerId="ADAL" clId="{43465BAB-CCF5-4B03-B394-FFBA2F190D60}" dt="2024-08-23T15:28:01.018" v="440" actId="6549"/>
        <pc:sldMkLst>
          <pc:docMk/>
          <pc:sldMk cId="4266247688" sldId="311"/>
        </pc:sldMkLst>
      </pc:sldChg>
      <pc:sldChg chg="modSp add mod">
        <pc:chgData name="Brian Connolly" userId="3cc0afaf-3fd4-49d4-98eb-f7451fca2ae1" providerId="ADAL" clId="{43465BAB-CCF5-4B03-B394-FFBA2F190D60}" dt="2024-08-23T15:52:08.960" v="890" actId="403"/>
        <pc:sldMkLst>
          <pc:docMk/>
          <pc:sldMk cId="647686798" sldId="312"/>
        </pc:sldMkLst>
      </pc:sldChg>
      <pc:sldChg chg="modSp add mod">
        <pc:chgData name="Brian Connolly" userId="3cc0afaf-3fd4-49d4-98eb-f7451fca2ae1" providerId="ADAL" clId="{43465BAB-CCF5-4B03-B394-FFBA2F190D60}" dt="2024-08-23T15:54:27.296" v="931" actId="255"/>
        <pc:sldMkLst>
          <pc:docMk/>
          <pc:sldMk cId="780105667" sldId="313"/>
        </pc:sldMkLst>
      </pc:sldChg>
      <pc:sldChg chg="delSp modSp add mod">
        <pc:chgData name="Brian Connolly" userId="3cc0afaf-3fd4-49d4-98eb-f7451fca2ae1" providerId="ADAL" clId="{43465BAB-CCF5-4B03-B394-FFBA2F190D60}" dt="2024-08-23T16:26:25.728" v="1093" actId="6549"/>
        <pc:sldMkLst>
          <pc:docMk/>
          <pc:sldMk cId="4003215658" sldId="314"/>
        </pc:sldMkLst>
      </pc:sldChg>
      <pc:sldChg chg="add">
        <pc:chgData name="Brian Connolly" userId="3cc0afaf-3fd4-49d4-98eb-f7451fca2ae1" providerId="ADAL" clId="{43465BAB-CCF5-4B03-B394-FFBA2F190D60}" dt="2024-08-23T17:03:22.837" v="1582" actId="2890"/>
        <pc:sldMkLst>
          <pc:docMk/>
          <pc:sldMk cId="2685066153" sldId="315"/>
        </pc:sldMkLst>
      </pc:sldChg>
      <pc:sldChg chg="modSp mod">
        <pc:chgData name="Brian Connolly" userId="3cc0afaf-3fd4-49d4-98eb-f7451fca2ae1" providerId="ADAL" clId="{43465BAB-CCF5-4B03-B394-FFBA2F190D60}" dt="2024-08-23T17:06:16.415" v="1690" actId="6549"/>
        <pc:sldMkLst>
          <pc:docMk/>
          <pc:sldMk cId="2473254245" sldId="329"/>
        </pc:sldMkLst>
      </pc:sldChg>
      <pc:sldMasterChg chg="modSp mod">
        <pc:chgData name="Brian Connolly" userId="3cc0afaf-3fd4-49d4-98eb-f7451fca2ae1" providerId="ADAL" clId="{43465BAB-CCF5-4B03-B394-FFBA2F190D60}" dt="2024-08-23T15:26:25.220" v="231"/>
        <pc:sldMasterMkLst>
          <pc:docMk/>
          <pc:sldMasterMk cId="4131813110" sldId="2147483648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5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B1FB414-A8E0-85CA-9747-A4A99D14696E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 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329CB0C-66FD-4324-B38A-A97002EFF7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D40791-32B4-5226-4A1D-60D72155F7A6}"/>
              </a:ext>
            </a:extLst>
          </p:cNvPr>
          <p:cNvSpPr txBox="1"/>
          <p:nvPr userDrawn="1"/>
        </p:nvSpPr>
        <p:spPr>
          <a:xfrm>
            <a:off x="7910284" y="257455"/>
            <a:ext cx="29081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3.6 Individual Security Awareness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dss.un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BBF408-6AAA-8EE4-F41B-F3DE1E257F3A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3.6 Individual Security Awareness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03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1756CC-B73F-F412-6C0C-FC2BA2FB28D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Hostage-Taking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611DE1-92BA-FAF4-149B-D42DE7257EFA}"/>
              </a:ext>
            </a:extLst>
          </p:cNvPr>
          <p:cNvSpPr txBox="1"/>
          <p:nvPr/>
        </p:nvSpPr>
        <p:spPr>
          <a:xfrm>
            <a:off x="1598645" y="1438354"/>
            <a:ext cx="9084666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Prevention:</a:t>
            </a:r>
            <a:r>
              <a:rPr lang="en-US" sz="2000" dirty="0">
                <a:latin typeface="Verdana"/>
                <a:ea typeface="Verdana"/>
              </a:rPr>
              <a:t> risk assessments, security training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Preparedness:</a:t>
            </a:r>
            <a:r>
              <a:rPr lang="en-US" sz="2000" dirty="0">
                <a:latin typeface="Verdana"/>
                <a:ea typeface="Verdana"/>
              </a:rPr>
              <a:t> contingency plans, simulations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Response:</a:t>
            </a:r>
            <a:r>
              <a:rPr lang="en-US" sz="2000" dirty="0">
                <a:latin typeface="Verdana"/>
                <a:ea typeface="Verdana"/>
              </a:rPr>
              <a:t> coordinating responses in line with UN policies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Negotiation:</a:t>
            </a:r>
            <a:r>
              <a:rPr lang="en-US" sz="2000" dirty="0">
                <a:latin typeface="Verdana"/>
                <a:ea typeface="Verdana"/>
              </a:rPr>
              <a:t> trained negotiators may be employed to engage with hostage-takers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Family support:</a:t>
            </a:r>
            <a:r>
              <a:rPr lang="en-US" sz="2000" dirty="0">
                <a:latin typeface="Verdana"/>
                <a:ea typeface="Verdana"/>
              </a:rPr>
              <a:t> support to families with information and assistance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Recovery:</a:t>
            </a:r>
            <a:r>
              <a:rPr lang="en-US" sz="2000" dirty="0">
                <a:latin typeface="Verdana"/>
                <a:ea typeface="Verdana"/>
              </a:rPr>
              <a:t> support to released individuals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Review:</a:t>
            </a:r>
            <a:r>
              <a:rPr lang="en-US" sz="2000" dirty="0">
                <a:latin typeface="Verdana"/>
                <a:ea typeface="Verdana"/>
              </a:rPr>
              <a:t> learn from experiences and improve responses</a:t>
            </a: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88351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1756CC-B73F-F412-6C0C-FC2BA2FB28D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Hostage Taking: What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611DE1-92BA-FAF4-149B-D42DE7257EFA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Do not fight back or aggravate the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hostage-takers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Be prepared to explain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every item you have with you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Keep calm and obey orders and do not speak unless spoken to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not make sudden moves and be cautious about eye contact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Try not to give up your identification or clothes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Observe as much as possible and keep a low profile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During any rescue by force, immediately drop to the floor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Keep your morale up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 because the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UN will not stop until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you are safely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released</a:t>
            </a:r>
            <a:endParaRPr lang="en-GB" sz="24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686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1756CC-B73F-F412-6C0C-FC2BA2FB28D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Hostage Taking: The Organization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611DE1-92BA-FAF4-149B-D42DE7257EFA}"/>
              </a:ext>
            </a:extLst>
          </p:cNvPr>
          <p:cNvSpPr txBox="1"/>
          <p:nvPr/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The Organization will do everything possible to gain the freedom of personnel held hostage. However, the UN does not pay ransom.</a:t>
            </a:r>
            <a:endParaRPr lang="en-GB" sz="2000" b="1" dirty="0"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Your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priority 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is to survive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Fear of death or injury is a normal reaction –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recognizing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your reactions may help you adapt more effectively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Do not be a hero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Do not talk back or act tough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Accept your situation</a:t>
            </a:r>
            <a:endParaRPr lang="en-GB" sz="28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0105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4A907-9106-D9A9-6AA5-D0CB7351B5B3}"/>
              </a:ext>
            </a:extLst>
          </p:cNvPr>
          <p:cNvSpPr txBox="1"/>
          <p:nvPr/>
        </p:nvSpPr>
        <p:spPr>
          <a:xfrm>
            <a:off x="1245108" y="73595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Crowds, Protests and Demonstrations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27632E-86D8-2047-F26C-6CD0F4CD2507}"/>
              </a:ext>
            </a:extLst>
          </p:cNvPr>
          <p:cNvSpPr txBox="1"/>
          <p:nvPr/>
        </p:nvSpPr>
        <p:spPr>
          <a:xfrm>
            <a:off x="1598645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Do not panic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Leave the area as quickly as possible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Leave by the safest means possible or take a different route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3" name="Picture 2" descr="At Least 15 People Killed in Anti-U.N. Protests in Congo">
            <a:extLst>
              <a:ext uri="{FF2B5EF4-FFF2-40B4-BE49-F238E27FC236}">
                <a16:creationId xmlns:a16="http://schemas.microsoft.com/office/drawing/2014/main" id="{2638289D-A06C-AADF-C866-36BE3B4EA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999" y="3223458"/>
            <a:ext cx="5400000" cy="3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525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4FA37-4760-A74F-5548-DFD24D7939D2}"/>
              </a:ext>
            </a:extLst>
          </p:cNvPr>
          <p:cNvSpPr txBox="1"/>
          <p:nvPr/>
        </p:nvSpPr>
        <p:spPr>
          <a:xfrm>
            <a:off x="1245108" y="73595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Landmines, ERW and IEDs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B2B1A1-E2EC-4BCD-83ED-5490C4BFCC41}"/>
              </a:ext>
            </a:extLst>
          </p:cNvPr>
          <p:cNvSpPr txBox="1"/>
          <p:nvPr/>
        </p:nvSpPr>
        <p:spPr>
          <a:xfrm>
            <a:off x="1595999" y="141544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Stop any movement immediately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Inform and warn people around you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Take note of the area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Evaluate the situation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GB" sz="2000" dirty="0">
                <a:latin typeface="Verdana"/>
                <a:ea typeface="Verdana"/>
              </a:rPr>
              <a:t>Do not move from your position and wait for qualified help to come to you</a:t>
            </a:r>
            <a:endParaRPr lang="en-GB" dirty="0"/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CC22C7-D740-2347-FD97-1D1E6D212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999" y="4293108"/>
            <a:ext cx="5760000" cy="208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4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8AF5C1-11AE-8E69-CD64-F02FB2A291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923421"/>
              </p:ext>
            </p:extLst>
          </p:nvPr>
        </p:nvGraphicFramePr>
        <p:xfrm>
          <a:off x="1505999" y="1355970"/>
          <a:ext cx="9180000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>
                  <a:extLst>
                    <a:ext uri="{9D8B030D-6E8A-4147-A177-3AD203B41FA5}">
                      <a16:colId xmlns:a16="http://schemas.microsoft.com/office/drawing/2014/main" val="4086245277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188418593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768985792"/>
                    </a:ext>
                  </a:extLst>
                </a:gridCol>
              </a:tblGrid>
              <a:tr h="36041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Landmines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ERW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IEDs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616224"/>
                  </a:ext>
                </a:extLst>
              </a:tr>
              <a:tr h="174664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Explosives or other materials, normally encased, designed to destroy, damage, wound or kill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Explosive devices left over from a conflict – grenades, rockets, mortars, artillery, shells, bombs, cluster munitions and fuses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Explosive devices assembled by a user (rather than by a commercial factory)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253231"/>
                  </a:ext>
                </a:extLst>
              </a:tr>
              <a:tr h="36041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851604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A1F6E066-0A3D-9F57-4456-D0F3A9C69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98645" y="4068690"/>
            <a:ext cx="9180000" cy="1871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EA5BF3-56FA-5047-576D-C72289A19147}"/>
              </a:ext>
            </a:extLst>
          </p:cNvPr>
          <p:cNvSpPr txBox="1"/>
          <p:nvPr/>
        </p:nvSpPr>
        <p:spPr>
          <a:xfrm>
            <a:off x="1245108" y="6971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Landmines, ERW and IEDs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30790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4FA37-4760-A74F-5548-DFD24D7939D2}"/>
              </a:ext>
            </a:extLst>
          </p:cNvPr>
          <p:cNvSpPr txBox="1"/>
          <p:nvPr/>
        </p:nvSpPr>
        <p:spPr>
          <a:xfrm>
            <a:off x="1245108" y="73595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Where Are Mines Found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B2B1A1-E2EC-4BCD-83ED-5490C4BFCC41}"/>
              </a:ext>
            </a:extLst>
          </p:cNvPr>
          <p:cNvSpPr txBox="1"/>
          <p:nvPr/>
        </p:nvSpPr>
        <p:spPr>
          <a:xfrm>
            <a:off x="1595999" y="1475931"/>
            <a:ext cx="9000000" cy="41549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Where fighting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is now or has occurred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in the past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Existing or abandoned military camps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 and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positions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Unused footpaths, tracks and hedgerows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Soft edges of hard surface roads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Channels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, drains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 and 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bridges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Abandoned houses, wells and water access points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Low or hidden areas where people might take cover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stream crossing points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73242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4FA37-4760-A74F-5548-DFD24D7939D2}"/>
              </a:ext>
            </a:extLst>
          </p:cNvPr>
          <p:cNvSpPr txBox="1"/>
          <p:nvPr/>
        </p:nvSpPr>
        <p:spPr>
          <a:xfrm>
            <a:off x="1245108" y="73595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Booby Traps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B2B1A1-E2EC-4BCD-83ED-5490C4BFCC41}"/>
              </a:ext>
            </a:extLst>
          </p:cNvPr>
          <p:cNvSpPr txBox="1"/>
          <p:nvPr/>
        </p:nvSpPr>
        <p:spPr>
          <a:xfrm>
            <a:off x="1595999" y="1475931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Fighters abandoning positions may leave booby traps to cause casualties among enemy forces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Booby traps are usually explosive devices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ay be hidden in doors or windows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Can be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made to look like attractive souvenirs or toys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not enter deserted buildings in conflict areas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not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pick up items left lying around</a:t>
            </a:r>
            <a:endParaRPr lang="en-GB" sz="28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887112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4FA37-4760-A74F-5548-DFD24D7939D2}"/>
              </a:ext>
            </a:extLst>
          </p:cNvPr>
          <p:cNvSpPr txBox="1"/>
          <p:nvPr/>
        </p:nvSpPr>
        <p:spPr>
          <a:xfrm>
            <a:off x="1245108" y="73595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Mine Warning Clues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B2B1A1-E2EC-4BCD-83ED-5490C4BFCC41}"/>
              </a:ext>
            </a:extLst>
          </p:cNvPr>
          <p:cNvSpPr txBox="1"/>
          <p:nvPr/>
        </p:nvSpPr>
        <p:spPr>
          <a:xfrm>
            <a:off x="1595999" y="1475931"/>
            <a:ext cx="909525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Dead animals or skeletons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Unexplainable lack of farm animals in particular fields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Small, round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 and 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regularly spaced potholes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Mines exposed by weather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Fuses sticking out of the ground and pieces of wire or barbed wire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Bypasses around stretches of road or track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 that don't seem to have anything wrong with them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uncultivated field surrounded by cultivated fields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Small piles of rocks, crossed sticks, knotted grass or rocks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Flags or plastic bags hanging from trees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 or sticks stuck into bark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853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E61DB9-636E-CEC2-2F3C-AF03D1242C6E}"/>
              </a:ext>
            </a:extLst>
          </p:cNvPr>
          <p:cNvSpPr txBox="1"/>
          <p:nvPr/>
        </p:nvSpPr>
        <p:spPr>
          <a:xfrm>
            <a:off x="1245108" y="71586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If you See or Hear a Mine Explode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72E2F3-C79F-5CC3-193F-7F18648B3AC7}"/>
              </a:ext>
            </a:extLst>
          </p:cNvPr>
          <p:cNvSpPr txBox="1"/>
          <p:nvPr/>
        </p:nvSpPr>
        <p:spPr>
          <a:xfrm>
            <a:off x="1598645" y="1438354"/>
            <a:ext cx="9000000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On Foot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Stop all movements immediately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Inform and warn people around you by shouting – do not move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If you must leave, retrace your steps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In a Vehicle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Stop all movements immediately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Inform and warn people around you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Take note of the area and evaluate the situation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Stay in the vehicle, unless on fire or in a life-threatening situation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235217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288697-82A6-9A53-D851-E2BAE8CD1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83175"/>
              </p:ext>
            </p:extLst>
          </p:nvPr>
        </p:nvGraphicFramePr>
        <p:xfrm>
          <a:off x="1596000" y="1075440"/>
          <a:ext cx="8999999" cy="470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inform individual UN peacekeeping personnel about threats to their individual safety and reinforce their preparedness to take appropriate measures</a:t>
                      </a:r>
                      <a:r>
                        <a:rPr lang="en-GB" sz="2000" dirty="0">
                          <a:latin typeface="Verdana"/>
                          <a:ea typeface="Verdana"/>
                        </a:rPr>
                        <a:t> 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peacekeeping personnel, you will continuously face threats to your individual safety and security.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Many risks are beyond control and the risk of being targeted has increased in recent years.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Understanding individual security awareness is essential as full-time protection is not guaranteed.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E61DB9-636E-CEC2-2F3C-AF03D1242C6E}"/>
              </a:ext>
            </a:extLst>
          </p:cNvPr>
          <p:cNvSpPr txBox="1"/>
          <p:nvPr/>
        </p:nvSpPr>
        <p:spPr>
          <a:xfrm>
            <a:off x="1245108" y="71586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Weapons Fire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72E2F3-C79F-5CC3-193F-7F18648B3AC7}"/>
              </a:ext>
            </a:extLst>
          </p:cNvPr>
          <p:cNvSpPr txBox="1"/>
          <p:nvPr/>
        </p:nvSpPr>
        <p:spPr>
          <a:xfrm>
            <a:off x="1598645" y="1438354"/>
            <a:ext cx="9000000" cy="32470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On Foot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Drop down, hit the ground, crawl to the nearest cover if possible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In a Vehicle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Accelerate, drive through if possible – otherwise exit.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Hide behind the engine block, or crawl to better cover nearby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03042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D03D0A-BD73-7D42-17D2-BE41FDE11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2754899"/>
            <a:ext cx="4380033" cy="34442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F6A8B4-C4C3-012E-8520-71D98C091D15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Hijacking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00C1C6-5C1D-3BF5-71AE-81A3649496F2}"/>
              </a:ext>
            </a:extLst>
          </p:cNvPr>
          <p:cNvSpPr txBox="1"/>
          <p:nvPr/>
        </p:nvSpPr>
        <p:spPr>
          <a:xfrm>
            <a:off x="1598645" y="1438354"/>
            <a:ext cx="9000000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Precautions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Avoid travelling alone in the evening, to certain locations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Be alert</a:t>
            </a:r>
            <a:endParaRPr lang="en-GB"/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Never set a driving pattern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Keep vehicle in good condition, locked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If you are stopped by hijackers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resist, provoke and make sudden moves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Leave ignition running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Surrender personal items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769058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F6A8B4-C4C3-012E-8520-71D98C091D15}"/>
              </a:ext>
            </a:extLst>
          </p:cNvPr>
          <p:cNvSpPr txBox="1"/>
          <p:nvPr/>
        </p:nvSpPr>
        <p:spPr>
          <a:xfrm>
            <a:off x="1245108" y="746007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Understand the Host Country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00C1C6-5C1D-3BF5-71AE-81A3649496F2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Know the rules, customs and habits of your host country.</a:t>
            </a: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true understanding of your surroundings requires: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Sensitivity 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Awareness 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Observation 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Patience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Humility </a:t>
            </a:r>
          </a:p>
          <a:p>
            <a:pPr marL="720725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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Openness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03215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15A0DC5-8527-04B7-B15C-ABEC379BE13E}"/>
              </a:ext>
            </a:extLst>
          </p:cNvPr>
          <p:cNvSpPr txBox="1"/>
          <p:nvPr/>
        </p:nvSpPr>
        <p:spPr>
          <a:xfrm>
            <a:off x="838200" y="1301535"/>
            <a:ext cx="105156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latin typeface="Verdana"/>
                <a:ea typeface="Verdana"/>
              </a:rPr>
              <a:t>Stay Alert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77F5F4-DC4D-E74A-30DF-E53AAC53E018}"/>
              </a:ext>
            </a:extLst>
          </p:cNvPr>
          <p:cNvSpPr txBox="1"/>
          <p:nvPr/>
        </p:nvSpPr>
        <p:spPr>
          <a:xfrm>
            <a:off x="1245108" y="66435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74F6D2-6426-AC7C-7B29-AC7E5F509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072921"/>
              </p:ext>
            </p:extLst>
          </p:nvPr>
        </p:nvGraphicFramePr>
        <p:xfrm>
          <a:off x="1686000" y="1938719"/>
          <a:ext cx="882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0073">
                  <a:extLst>
                    <a:ext uri="{9D8B030D-6E8A-4147-A177-3AD203B41FA5}">
                      <a16:colId xmlns:a16="http://schemas.microsoft.com/office/drawing/2014/main" val="2379184335"/>
                    </a:ext>
                  </a:extLst>
                </a:gridCol>
                <a:gridCol w="6829927">
                  <a:extLst>
                    <a:ext uri="{9D8B030D-6E8A-4147-A177-3AD203B41FA5}">
                      <a16:colId xmlns:a16="http://schemas.microsoft.com/office/drawing/2014/main" val="45510553"/>
                    </a:ext>
                  </a:extLst>
                </a:gridCol>
              </a:tblGrid>
              <a:tr h="9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What to watch for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Suspicious individuals, vehicles and unattended objects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818364"/>
                  </a:ext>
                </a:extLst>
              </a:tr>
              <a:tr h="9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Observing Humans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Height, build, sex, age and weight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69523"/>
                  </a:ext>
                </a:extLst>
              </a:tr>
              <a:tr h="96000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Observing Vehicles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License plate number, body-style-size-color, make-model-year, peculiarities and occupants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964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870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B9F8C3-7804-80C9-C3F4-640244F9F9B2}"/>
              </a:ext>
            </a:extLst>
          </p:cNvPr>
          <p:cNvSpPr txBox="1"/>
          <p:nvPr/>
        </p:nvSpPr>
        <p:spPr>
          <a:xfrm>
            <a:off x="11170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2CA64F-6A02-6301-C099-009835A2CA93}"/>
              </a:ext>
            </a:extLst>
          </p:cNvPr>
          <p:cNvSpPr txBox="1"/>
          <p:nvPr/>
        </p:nvSpPr>
        <p:spPr>
          <a:xfrm>
            <a:off x="1598645" y="1438354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Precautions and preparations:</a:t>
            </a:r>
            <a:endParaRPr lang="en-GB" sz="2000" dirty="0">
              <a:latin typeface="Verdana"/>
              <a:ea typeface="Verdana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Keep a low profile</a:t>
            </a: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avoid routines and vary your routes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Always follow your instincts and do not hesitate to call attention if in danger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Stay away from situations which could be threatening, e.g., political rallies, demonstrations, high-risk hot spots for hijacking or kidnapping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 aware of your capabilities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Try to stay in good physical, mental and emotional shape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Take necessary precautions particularly if alone and after dark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Avoid known ambush, sniper and conflict areas</a:t>
            </a:r>
            <a:endParaRPr lang="en-GB" sz="20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0244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631A931-4F9D-F258-3008-86C763466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465" y="3429000"/>
            <a:ext cx="971550" cy="203835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68F4851-971C-7FB9-414C-C63C3A76EB9A}"/>
              </a:ext>
            </a:extLst>
          </p:cNvPr>
          <p:cNvSpPr/>
          <p:nvPr/>
        </p:nvSpPr>
        <p:spPr>
          <a:xfrm>
            <a:off x="4704732" y="2664752"/>
            <a:ext cx="2880000" cy="288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59E6137-0968-AE9F-7E94-E176F47367E6}"/>
              </a:ext>
            </a:extLst>
          </p:cNvPr>
          <p:cNvSpPr/>
          <p:nvPr/>
        </p:nvSpPr>
        <p:spPr>
          <a:xfrm>
            <a:off x="3935999" y="2239586"/>
            <a:ext cx="4320000" cy="432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EEB54A2-49A8-ED15-4866-98588DDE51F1}"/>
              </a:ext>
            </a:extLst>
          </p:cNvPr>
          <p:cNvSpPr/>
          <p:nvPr/>
        </p:nvSpPr>
        <p:spPr>
          <a:xfrm>
            <a:off x="5244732" y="3182622"/>
            <a:ext cx="1800000" cy="180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3B6438-C000-DF00-22E4-B990FE211864}"/>
              </a:ext>
            </a:extLst>
          </p:cNvPr>
          <p:cNvSpPr txBox="1"/>
          <p:nvPr/>
        </p:nvSpPr>
        <p:spPr>
          <a:xfrm rot="692229">
            <a:off x="4076626" y="2018127"/>
            <a:ext cx="4401177" cy="322439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Timely, accurate information as prevention</a:t>
            </a:r>
            <a:endParaRPr lang="en-GB" sz="2000" b="1" dirty="0">
              <a:solidFill>
                <a:srgbClr val="0055A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A75D1E-1456-CC50-B8AA-A4CD0DE8E39A}"/>
              </a:ext>
            </a:extLst>
          </p:cNvPr>
          <p:cNvSpPr txBox="1"/>
          <p:nvPr/>
        </p:nvSpPr>
        <p:spPr>
          <a:xfrm rot="3743209">
            <a:off x="4316344" y="2440908"/>
            <a:ext cx="3498596" cy="3596172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 rtlCol="0" anchor="t">
            <a:prstTxWarp prst="textArchUp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Focus on law and order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63663-6905-646A-D91C-17AD9C060D6F}"/>
              </a:ext>
            </a:extLst>
          </p:cNvPr>
          <p:cNvSpPr txBox="1"/>
          <p:nvPr/>
        </p:nvSpPr>
        <p:spPr>
          <a:xfrm rot="782261">
            <a:off x="4936219" y="2996091"/>
            <a:ext cx="2391897" cy="2325578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 rtlCol="0" anchor="t">
            <a:prstTxWarp prst="textArchUp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Individual security measures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14" name="Arrow: Striped Right 13">
            <a:extLst>
              <a:ext uri="{FF2B5EF4-FFF2-40B4-BE49-F238E27FC236}">
                <a16:creationId xmlns:a16="http://schemas.microsoft.com/office/drawing/2014/main" id="{DACF3E48-D739-461F-6E61-ED52CB55733D}"/>
              </a:ext>
            </a:extLst>
          </p:cNvPr>
          <p:cNvSpPr/>
          <p:nvPr/>
        </p:nvSpPr>
        <p:spPr>
          <a:xfrm rot="792821">
            <a:off x="2192398" y="3231115"/>
            <a:ext cx="2679998" cy="1205802"/>
          </a:xfrm>
          <a:prstGeom prst="stripedRightArrow">
            <a:avLst/>
          </a:prstGeom>
          <a:solidFill>
            <a:srgbClr val="0055A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BD64A0-4B79-03C3-B60E-E2D8C4F33F46}"/>
              </a:ext>
            </a:extLst>
          </p:cNvPr>
          <p:cNvSpPr txBox="1"/>
          <p:nvPr/>
        </p:nvSpPr>
        <p:spPr>
          <a:xfrm rot="856430">
            <a:off x="2173952" y="3023783"/>
            <a:ext cx="1959191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Verdana"/>
                <a:ea typeface="Verdana"/>
              </a:rPr>
              <a:t>AGGRESSOR</a:t>
            </a:r>
            <a:endParaRPr lang="en-GB" sz="2000" b="1" dirty="0">
              <a:solidFill>
                <a:srgbClr val="FF0000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63D08A-68D7-FEFB-C38F-477AA6083D26}"/>
              </a:ext>
            </a:extLst>
          </p:cNvPr>
          <p:cNvSpPr txBox="1"/>
          <p:nvPr/>
        </p:nvSpPr>
        <p:spPr>
          <a:xfrm>
            <a:off x="11170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772886-50D6-8139-1C1D-6F4A1EE37983}"/>
              </a:ext>
            </a:extLst>
          </p:cNvPr>
          <p:cNvSpPr txBox="1"/>
          <p:nvPr/>
        </p:nvSpPr>
        <p:spPr>
          <a:xfrm>
            <a:off x="1598645" y="1438354"/>
            <a:ext cx="90000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Be Prepared</a:t>
            </a:r>
          </a:p>
        </p:txBody>
      </p:sp>
    </p:spTree>
    <p:extLst>
      <p:ext uri="{BB962C8B-B14F-4D97-AF65-F5344CB8AC3E}">
        <p14:creationId xmlns:p14="http://schemas.microsoft.com/office/powerpoint/2010/main" val="6067306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244808-C4ED-7344-EEBD-4320A7873DC9}"/>
              </a:ext>
            </a:extLst>
          </p:cNvPr>
          <p:cNvSpPr txBox="1"/>
          <p:nvPr/>
        </p:nvSpPr>
        <p:spPr>
          <a:xfrm>
            <a:off x="11170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798512-40B5-1CE4-F4C9-5570F6F6479D}"/>
              </a:ext>
            </a:extLst>
          </p:cNvPr>
          <p:cNvSpPr txBox="1"/>
          <p:nvPr/>
        </p:nvSpPr>
        <p:spPr>
          <a:xfrm>
            <a:off x="1598645" y="1438354"/>
            <a:ext cx="9000000" cy="43242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Respond to Threats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If you find yourself in a situation of intense agitation, hostility and danger: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Stay calm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be provoked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Take action that preserves human life, health and dignity – in that order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latin typeface="Verdana"/>
              <a:ea typeface="Verdana"/>
            </a:endParaRPr>
          </a:p>
          <a:p>
            <a:r>
              <a:rPr lang="en-GB" sz="2000" b="1" dirty="0">
                <a:latin typeface="Verdana"/>
                <a:ea typeface="Verdana"/>
              </a:rPr>
              <a:t>Note: </a:t>
            </a:r>
            <a:r>
              <a:rPr lang="en-GB" sz="2000" dirty="0">
                <a:latin typeface="Verdana"/>
                <a:ea typeface="Verdana"/>
              </a:rPr>
              <a:t>Opinions differ about self-defence and use of weapons, informed by individuals’ knowledge of their own capabilities and experience. Staff must make personal decisions. </a:t>
            </a:r>
          </a:p>
        </p:txBody>
      </p:sp>
    </p:spTree>
    <p:extLst>
      <p:ext uri="{BB962C8B-B14F-4D97-AF65-F5344CB8AC3E}">
        <p14:creationId xmlns:p14="http://schemas.microsoft.com/office/powerpoint/2010/main" val="2532096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0C6586-A5C6-E4CD-1C8E-63736C91348E}"/>
              </a:ext>
            </a:extLst>
          </p:cNvPr>
          <p:cNvSpPr txBox="1"/>
          <p:nvPr/>
        </p:nvSpPr>
        <p:spPr>
          <a:xfrm>
            <a:off x="11170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8345F9-EF08-1E5C-74C7-3D941D09581D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What to do after a serious incident?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Go to a safe place. </a:t>
            </a:r>
            <a:r>
              <a:rPr lang="en-US" sz="2000" dirty="0">
                <a:latin typeface="Verdana"/>
                <a:ea typeface="Verdana"/>
              </a:rPr>
              <a:t>Shock is common after an attack.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Inform your security officer or Head of Office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Report the incident quickly and accurately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Seek professional counselling and medical assistance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Call a friend or close colleague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Safe place: </a:t>
            </a:r>
            <a:r>
              <a:rPr lang="en-GB" sz="2000" dirty="0">
                <a:latin typeface="Verdana"/>
                <a:ea typeface="Verdana"/>
              </a:rPr>
              <a:t>safe haven in house, any UN office or UN compound, police stations, crowded areas, etc.</a:t>
            </a:r>
          </a:p>
        </p:txBody>
      </p:sp>
    </p:spTree>
    <p:extLst>
      <p:ext uri="{BB962C8B-B14F-4D97-AF65-F5344CB8AC3E}">
        <p14:creationId xmlns:p14="http://schemas.microsoft.com/office/powerpoint/2010/main" val="3399974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46CD03-4862-5756-33E3-C781245A3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749" y="3325843"/>
            <a:ext cx="3735726" cy="274673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708D6-DC23-3071-D7B2-910C9CB7311D}"/>
              </a:ext>
            </a:extLst>
          </p:cNvPr>
          <p:cNvSpPr txBox="1"/>
          <p:nvPr/>
        </p:nvSpPr>
        <p:spPr>
          <a:xfrm>
            <a:off x="964692" y="725910"/>
            <a:ext cx="970178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b="1" dirty="0">
                <a:solidFill>
                  <a:srgbClr val="0055A5"/>
                </a:solidFill>
                <a:latin typeface="Verdana"/>
                <a:ea typeface="Verdana"/>
              </a:rPr>
              <a:t>BSAFE</a:t>
            </a:r>
            <a:endParaRPr lang="en-GB" sz="24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2510E-DC14-7C81-4A40-92A4A908E29B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BSAFE: online security training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Mandatory for all UN system personnel, including staff, interns and consultants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Complete before deployment to save time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hlinkClick r:id="rId3"/>
              </a:rPr>
              <a:t>http://dss.un.org</a:t>
            </a:r>
            <a:r>
              <a:rPr lang="en-US" sz="2000" dirty="0">
                <a:latin typeface="Verdana"/>
                <a:ea typeface="Verdana"/>
              </a:rPr>
              <a:t> </a:t>
            </a:r>
            <a:endParaRPr lang="en-GB" sz="2000" dirty="0"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73254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BBF408-6AAA-8EE4-F41B-F3DE1E257F3A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9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288697-82A6-9A53-D851-E2BAE8CD1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578580"/>
              </p:ext>
            </p:extLst>
          </p:nvPr>
        </p:nvGraphicFramePr>
        <p:xfrm>
          <a:off x="1596000" y="1894080"/>
          <a:ext cx="8999999" cy="306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US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 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the important aspects of your individual security and how to apply them for your own safety.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Know specific threats and explain individual security measures that respond to each threat.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actions to take for their individual security and be confidently prepared to take those actions when deployed. 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247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57EA8F-2F23-9856-2246-7CC8581F2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016563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3834288103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3590471539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3.6.1: Threats to UN Peacekeepers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13841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introduce the concept of individual security awareness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5602307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24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035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07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5FD59D-5906-58DA-B4AF-67BC7AB10C81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Your Individual Responsibility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4204E1-EC98-8FAB-E84A-09B998BF0720}"/>
              </a:ext>
            </a:extLst>
          </p:cNvPr>
          <p:cNvSpPr txBox="1"/>
          <p:nvPr/>
        </p:nvSpPr>
        <p:spPr>
          <a:xfrm>
            <a:off x="1598645" y="1438354"/>
            <a:ext cx="90000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You are </a:t>
            </a:r>
            <a:r>
              <a:rPr lang="en-GB" sz="2000" b="1" dirty="0">
                <a:latin typeface="Verdana"/>
                <a:ea typeface="Verdana"/>
              </a:rPr>
              <a:t>responsible</a:t>
            </a:r>
            <a:r>
              <a:rPr lang="en-GB" sz="2000" dirty="0">
                <a:latin typeface="Verdana"/>
                <a:ea typeface="Verdana"/>
              </a:rPr>
              <a:t> and </a:t>
            </a:r>
            <a:r>
              <a:rPr lang="en-GB" sz="2000" b="1" dirty="0">
                <a:latin typeface="Verdana"/>
                <a:ea typeface="Verdana"/>
              </a:rPr>
              <a:t>accountable</a:t>
            </a:r>
            <a:r>
              <a:rPr lang="en-GB" sz="2000" dirty="0">
                <a:latin typeface="Verdana"/>
                <a:ea typeface="Verdana"/>
              </a:rPr>
              <a:t> for your own safety and security.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You need to develop a strong sense of security awareness.</a:t>
            </a:r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 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You must adjust your behaviour to take into account the environment in which you find yourself. 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17ADD7-0893-001C-7D6D-FDFD2158AA43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Five Principles of Personal Security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C0707-DF37-8016-ACD1-475F5CCDBE3A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Be aware of your surroundings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Avoid routine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Maintain security procedures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Maintain good communications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Exercise initiative and common sense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If you see other peacekeepers ignoring these aspects, remind them how important they are.</a:t>
            </a:r>
          </a:p>
        </p:txBody>
      </p:sp>
    </p:spTree>
    <p:extLst>
      <p:ext uri="{BB962C8B-B14F-4D97-AF65-F5344CB8AC3E}">
        <p14:creationId xmlns:p14="http://schemas.microsoft.com/office/powerpoint/2010/main" val="2959995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977FF1-F596-0988-4E08-F43594151A7D}"/>
              </a:ext>
            </a:extLst>
          </p:cNvPr>
          <p:cNvSpPr txBox="1"/>
          <p:nvPr/>
        </p:nvSpPr>
        <p:spPr>
          <a:xfrm>
            <a:off x="1245108" y="71586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Individual Security and Specific Threats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831F8C-40FC-E31E-AAD0-AACEE6E46C00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Sexual violence and sexual assault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Arrest and detention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Hostage-taking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Crowds, protests and demonstrations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Landmines, explosive remnants of war (ERWs) and improvised explosive devices (IEDs)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Weapons fire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Hijacking</a:t>
            </a:r>
          </a:p>
        </p:txBody>
      </p:sp>
    </p:spTree>
    <p:extLst>
      <p:ext uri="{BB962C8B-B14F-4D97-AF65-F5344CB8AC3E}">
        <p14:creationId xmlns:p14="http://schemas.microsoft.com/office/powerpoint/2010/main" val="3543890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C00781-DC71-B0EF-6E12-6938D7450607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Sexual Violence and Sexual Assault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8248C-1EE0-AF69-6D98-6CA3D5220BAC}"/>
              </a:ext>
            </a:extLst>
          </p:cNvPr>
          <p:cNvSpPr txBox="1"/>
          <p:nvPr/>
        </p:nvSpPr>
        <p:spPr>
          <a:xfrm>
            <a:off x="1598645" y="1438354"/>
            <a:ext cx="900000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Be aware of effects of alcohol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Never leave your drink unattended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Socialize in large groups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Beware of strangers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Seek immediate help if drugged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Be aware while alone, especially when driving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Take precautions – meet in public, inform others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GB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Sexual assault is any non-consensual act forced on a person: man or woman.</a:t>
            </a:r>
          </a:p>
        </p:txBody>
      </p:sp>
    </p:spTree>
    <p:extLst>
      <p:ext uri="{BB962C8B-B14F-4D97-AF65-F5344CB8AC3E}">
        <p14:creationId xmlns:p14="http://schemas.microsoft.com/office/powerpoint/2010/main" val="404601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16D48D-7AA7-A962-D21D-2FF5C69252CD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Arrest and Detention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21B840-9511-FFF7-F7F0-C4DDFDCE7FB8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Insist on your rights as UN personnel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Insist on communicating with your office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Answer questions truthfully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Do not write or sign anything until seen by a UN representative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If two of you witness an arrest, one goes with the arrested colleague and the other gets help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Immediately inform the head of office</a:t>
            </a:r>
          </a:p>
        </p:txBody>
      </p:sp>
    </p:spTree>
    <p:extLst>
      <p:ext uri="{BB962C8B-B14F-4D97-AF65-F5344CB8AC3E}">
        <p14:creationId xmlns:p14="http://schemas.microsoft.com/office/powerpoint/2010/main" val="1341713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6</Numb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purl.org/dc/elements/1.1/"/>
    <ds:schemaRef ds:uri="28943420-3cce-465e-a204-04bce5f1b343"/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286246c-fc21-4ee8-a407-068ba74e631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B5EFC0C-FEA2-4083-8AD8-6AF328D886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2811</TotalTime>
  <Words>1457</Words>
  <Application>Microsoft Office PowerPoint</Application>
  <PresentationFormat>Widescreen</PresentationFormat>
  <Paragraphs>207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313</cp:revision>
  <dcterms:created xsi:type="dcterms:W3CDTF">2023-10-04T18:52:03Z</dcterms:created>
  <dcterms:modified xsi:type="dcterms:W3CDTF">2025-07-03T22:28:03Z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